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4"/>
  </p:notesMasterIdLst>
  <p:sldIdLst>
    <p:sldId id="496" r:id="rId5"/>
    <p:sldId id="506" r:id="rId6"/>
    <p:sldId id="478" r:id="rId7"/>
    <p:sldId id="504" r:id="rId8"/>
    <p:sldId id="473" r:id="rId9"/>
    <p:sldId id="505" r:id="rId10"/>
    <p:sldId id="508" r:id="rId11"/>
    <p:sldId id="510" r:id="rId12"/>
    <p:sldId id="477" r:id="rId13"/>
    <p:sldId id="507" r:id="rId14"/>
    <p:sldId id="485" r:id="rId15"/>
    <p:sldId id="511" r:id="rId16"/>
    <p:sldId id="512" r:id="rId17"/>
    <p:sldId id="513" r:id="rId18"/>
    <p:sldId id="514" r:id="rId19"/>
    <p:sldId id="487" r:id="rId20"/>
    <p:sldId id="490" r:id="rId21"/>
    <p:sldId id="489" r:id="rId22"/>
    <p:sldId id="3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F85C3D-2AC2-418C-8137-50BC76A196BB}">
          <p14:sldIdLst>
            <p14:sldId id="496"/>
            <p14:sldId id="506"/>
            <p14:sldId id="478"/>
            <p14:sldId id="504"/>
            <p14:sldId id="473"/>
            <p14:sldId id="505"/>
            <p14:sldId id="508"/>
            <p14:sldId id="510"/>
            <p14:sldId id="477"/>
            <p14:sldId id="507"/>
            <p14:sldId id="485"/>
            <p14:sldId id="511"/>
            <p14:sldId id="512"/>
            <p14:sldId id="513"/>
            <p14:sldId id="514"/>
            <p14:sldId id="487"/>
            <p14:sldId id="490"/>
            <p14:sldId id="489"/>
            <p14:sldId id="3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8752B14-6D83-728E-AB69-A7D847CFB0E4}" name="Christian D'Entremont" initials="CD" userId="S::cpdentremont@upei.ca::ce42df80-48cc-48ce-85b2-47ab38091c1e" providerId="AD"/>
  <p188:author id="{A0ECD482-47C5-164D-5B46-0729E5AA5606}" name="Lauren Daigle" initials="LD" userId="S::ldaigle@upei.ca::e2aaecee-7ffa-4303-b48c-1be6d202dd14" providerId="AD"/>
  <p188:author id="{6471C08A-E0C3-5202-0A8C-62DC191B3E3D}" name="Matthew Perry" initials="MP" userId="S::mrperry8765@upei.ca::0c5b2752-e0ed-4926-acfd-869e8595c516" providerId="AD"/>
  <p188:author id="{874E01D7-58BC-F6D8-7C1B-7246FD837029}" name="Spencer Blacquiere" initials="SB" userId="S::sdblacquiere@upei.ca::6b474dd8-3595-4db1-93a6-5410291c919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5F1F"/>
    <a:srgbClr val="91B845"/>
    <a:srgbClr val="ECBB1B"/>
    <a:srgbClr val="8EBE40"/>
    <a:srgbClr val="8FAF33"/>
    <a:srgbClr val="273945"/>
    <a:srgbClr val="45657A"/>
    <a:srgbClr val="5C7121"/>
    <a:srgbClr val="B4D161"/>
    <a:srgbClr val="ABC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BA716-EB7A-FD0A-01AA-5E960543E501}" v="284" dt="2025-01-25T20:16:33.698"/>
    <p1510:client id="{55F45848-BE8D-DA7F-B815-96E75F4B993D}" v="228" dt="2025-01-25T20:18:36.746"/>
    <p1510:client id="{80D37513-41E1-5B53-2632-56EC66916BEB}" v="1013" dt="2025-01-25T20:08:45.527"/>
    <p1510:client id="{9466CE34-9C48-34B5-A951-0C59B626C3BC}" v="308" dt="2025-01-25T20:19:46.610"/>
    <p1510:client id="{A4C24EA7-A617-47EC-8049-B963605AE164}" v="1178" dt="2025-01-25T20:19:28.339"/>
    <p1510:client id="{EC4A9B7F-314B-7D4A-8254-D605A7602AEB}" v="1965" dt="2025-01-25T20:16:58.1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F51751-4BC4-433E-BF9E-203E8C2E039B}" type="datetimeFigureOut"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C8F2D0-8A36-4263-97FC-DFF9B82AC3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61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how it could manually adjust, except the interface doesn’t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8F2D0-8A36-4263-97FC-DFF9B82AC3B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354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Same servo code is used however using the I2C angle data in the argument</a:t>
            </a:r>
          </a:p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8F2D0-8A36-4263-97FC-DFF9B82AC3B6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820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C8F2D0-8A36-4263-97FC-DFF9B82AC3B6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59997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376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D205-1DF2-CBC3-3E9B-FEB4E1A11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DC8C9-B6FA-9B67-548B-A36FAC16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8C35E-FDC2-38CC-8637-C4505D3D4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6971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34555" y="-5435045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9680" y="6356350"/>
            <a:ext cx="2331720" cy="365125"/>
          </a:xfrm>
        </p:spPr>
        <p:txBody>
          <a:bodyPr/>
          <a:lstStyle/>
          <a:p>
            <a:fld id="{FAA4AC5B-C204-4C7C-B2DC-DFBA38C58E10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7F23485B-E1E7-F21E-042C-4539F126A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62939" y="3024000"/>
            <a:ext cx="3459480" cy="3459480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CEB25964-B26B-7776-7EE4-3253E47C4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82939" y="3024000"/>
            <a:ext cx="3459480" cy="3459480"/>
          </a:xfrm>
          <a:prstGeom prst="rect">
            <a:avLst/>
          </a:prstGeom>
        </p:spPr>
      </p:pic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397061" y="3024000"/>
            <a:ext cx="3459480" cy="3459480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064FF598-2422-4B78-7E49-EF62061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2939" y="3024000"/>
            <a:ext cx="3459480" cy="3459480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AE4B0A20-EC16-A0FD-4168-BA5E78567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3200" y="990000"/>
            <a:ext cx="3459480" cy="3459480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4C3D05FE-0CF4-A6B4-524C-73C1BBD5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03200" y="990000"/>
            <a:ext cx="3459480" cy="3459480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61ED6438-7384-65F6-61CF-0E3B42BEE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3200" y="990000"/>
            <a:ext cx="3459480" cy="3459480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00B9D4EA-D0B7-9F9F-B597-DD7940B86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00" y="990000"/>
            <a:ext cx="3459480" cy="3459480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9EF56CA9-B3F8-785C-526B-9BD55B89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2939" y="3024000"/>
            <a:ext cx="3459480" cy="345948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EC1E26B-8E95-FEEC-3298-F943114F72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13706"/>
            <a:ext cx="107315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63895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trawberry outline">
            <a:extLst>
              <a:ext uri="{FF2B5EF4-FFF2-40B4-BE49-F238E27FC236}">
                <a16:creationId xmlns:a16="http://schemas.microsoft.com/office/drawing/2014/main" id="{AAA801AF-2BA9-C65D-A902-2284EF03B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800" y="-1044000"/>
            <a:ext cx="3459480" cy="3459480"/>
          </a:xfrm>
          <a:prstGeom prst="rect">
            <a:avLst/>
          </a:prstGeom>
        </p:spPr>
      </p:pic>
      <p:pic>
        <p:nvPicPr>
          <p:cNvPr id="35" name="Graphic 34" descr="Strawberry outline">
            <a:extLst>
              <a:ext uri="{FF2B5EF4-FFF2-40B4-BE49-F238E27FC236}">
                <a16:creationId xmlns:a16="http://schemas.microsoft.com/office/drawing/2014/main" id="{1492DC08-322F-C560-E724-62B4B8422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800" y="-1044000"/>
            <a:ext cx="3459480" cy="3459480"/>
          </a:xfrm>
          <a:prstGeom prst="rect">
            <a:avLst/>
          </a:prstGeom>
        </p:spPr>
      </p:pic>
      <p:pic>
        <p:nvPicPr>
          <p:cNvPr id="36" name="Graphic 35" descr="Strawberry outline">
            <a:extLst>
              <a:ext uri="{FF2B5EF4-FFF2-40B4-BE49-F238E27FC236}">
                <a16:creationId xmlns:a16="http://schemas.microsoft.com/office/drawing/2014/main" id="{19B524CE-0363-B0A2-8C77-5D8B824C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800" y="-1044000"/>
            <a:ext cx="3459480" cy="3459480"/>
          </a:xfrm>
          <a:prstGeom prst="rect">
            <a:avLst/>
          </a:prstGeom>
        </p:spPr>
      </p:pic>
      <p:pic>
        <p:nvPicPr>
          <p:cNvPr id="37" name="Graphic 36" descr="Strawberry outline">
            <a:extLst>
              <a:ext uri="{FF2B5EF4-FFF2-40B4-BE49-F238E27FC236}">
                <a16:creationId xmlns:a16="http://schemas.microsoft.com/office/drawing/2014/main" id="{EC0FC86C-02CA-5013-EF59-477A6F6B3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200" y="-1044000"/>
            <a:ext cx="3459480" cy="3459480"/>
          </a:xfrm>
          <a:prstGeom prst="rect">
            <a:avLst/>
          </a:prstGeom>
        </p:spPr>
      </p:pic>
      <p:pic>
        <p:nvPicPr>
          <p:cNvPr id="38" name="Graphic 37" descr="Strawberry outline">
            <a:extLst>
              <a:ext uri="{FF2B5EF4-FFF2-40B4-BE49-F238E27FC236}">
                <a16:creationId xmlns:a16="http://schemas.microsoft.com/office/drawing/2014/main" id="{93185F81-86D3-01D8-CDAA-57C682E92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800" y="-1044000"/>
            <a:ext cx="3459480" cy="3459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34555" y="-5435045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7F23485B-E1E7-F21E-042C-4539F126A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382" y="3024000"/>
            <a:ext cx="3459480" cy="3459480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CEB25964-B26B-7776-7EE4-3253E47C4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382" y="3024000"/>
            <a:ext cx="3459480" cy="3459480"/>
          </a:xfrm>
          <a:prstGeom prst="rect">
            <a:avLst/>
          </a:prstGeom>
        </p:spPr>
      </p:pic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618" y="3024000"/>
            <a:ext cx="3459480" cy="3459480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064FF598-2422-4B78-7E49-EF62061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382" y="3024000"/>
            <a:ext cx="3459480" cy="3459480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AE4B0A20-EC16-A0FD-4168-BA5E78567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990000"/>
            <a:ext cx="3459480" cy="3459480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4C3D05FE-0CF4-A6B4-524C-73C1BBD5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990000"/>
            <a:ext cx="3459480" cy="3459480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61ED6438-7384-65F6-61CF-0E3B42BEE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990000"/>
            <a:ext cx="3459480" cy="3459480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00B9D4EA-D0B7-9F9F-B597-DD7940B86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990000"/>
            <a:ext cx="3459480" cy="3459480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9EF56CA9-B3F8-785C-526B-9BD55B89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382" y="3024000"/>
            <a:ext cx="3459480" cy="3459480"/>
          </a:xfrm>
          <a:prstGeom prst="rect">
            <a:avLst/>
          </a:prstGeom>
        </p:spPr>
      </p:pic>
      <p:pic>
        <p:nvPicPr>
          <p:cNvPr id="3" name="Graphic 2" descr="Strawberry outline">
            <a:extLst>
              <a:ext uri="{FF2B5EF4-FFF2-40B4-BE49-F238E27FC236}">
                <a16:creationId xmlns:a16="http://schemas.microsoft.com/office/drawing/2014/main" id="{27620AF1-0D96-0533-75BF-D34DE834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990000"/>
            <a:ext cx="3459480" cy="3459480"/>
          </a:xfrm>
          <a:prstGeom prst="rect">
            <a:avLst/>
          </a:prstGeom>
        </p:spPr>
      </p:pic>
      <p:pic>
        <p:nvPicPr>
          <p:cNvPr id="29" name="Graphic 28" descr="Strawberry outline">
            <a:extLst>
              <a:ext uri="{FF2B5EF4-FFF2-40B4-BE49-F238E27FC236}">
                <a16:creationId xmlns:a16="http://schemas.microsoft.com/office/drawing/2014/main" id="{C597548D-44D9-F82E-8554-5C027DAC5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5058000"/>
            <a:ext cx="3459480" cy="3459480"/>
          </a:xfrm>
          <a:prstGeom prst="rect">
            <a:avLst/>
          </a:prstGeom>
        </p:spPr>
      </p:pic>
      <p:pic>
        <p:nvPicPr>
          <p:cNvPr id="30" name="Graphic 29" descr="Strawberry outline">
            <a:extLst>
              <a:ext uri="{FF2B5EF4-FFF2-40B4-BE49-F238E27FC236}">
                <a16:creationId xmlns:a16="http://schemas.microsoft.com/office/drawing/2014/main" id="{C903BF98-32E9-0D5B-4930-6E8DC4FA7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5058000"/>
            <a:ext cx="3459480" cy="3459480"/>
          </a:xfrm>
          <a:prstGeom prst="rect">
            <a:avLst/>
          </a:prstGeom>
        </p:spPr>
      </p:pic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5058000"/>
            <a:ext cx="3459480" cy="3459480"/>
          </a:xfrm>
          <a:prstGeom prst="rect">
            <a:avLst/>
          </a:prstGeom>
        </p:spPr>
      </p:pic>
      <p:pic>
        <p:nvPicPr>
          <p:cNvPr id="32" name="Graphic 31" descr="Strawberry outline">
            <a:extLst>
              <a:ext uri="{FF2B5EF4-FFF2-40B4-BE49-F238E27FC236}">
                <a16:creationId xmlns:a16="http://schemas.microsoft.com/office/drawing/2014/main" id="{D3F626AD-DCAF-6610-CC15-3AA661452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5058000"/>
            <a:ext cx="3459480" cy="3459480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5058000"/>
            <a:ext cx="345948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100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Strawberry outline">
            <a:extLst>
              <a:ext uri="{FF2B5EF4-FFF2-40B4-BE49-F238E27FC236}">
                <a16:creationId xmlns:a16="http://schemas.microsoft.com/office/drawing/2014/main" id="{AAA801AF-2BA9-C65D-A902-2284EF03BF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800" y="-1044000"/>
            <a:ext cx="3459480" cy="3459480"/>
          </a:xfrm>
          <a:prstGeom prst="rect">
            <a:avLst/>
          </a:prstGeom>
        </p:spPr>
      </p:pic>
      <p:pic>
        <p:nvPicPr>
          <p:cNvPr id="35" name="Graphic 34" descr="Strawberry outline">
            <a:extLst>
              <a:ext uri="{FF2B5EF4-FFF2-40B4-BE49-F238E27FC236}">
                <a16:creationId xmlns:a16="http://schemas.microsoft.com/office/drawing/2014/main" id="{1492DC08-322F-C560-E724-62B4B8422D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800" y="-1044000"/>
            <a:ext cx="3459480" cy="3459480"/>
          </a:xfrm>
          <a:prstGeom prst="rect">
            <a:avLst/>
          </a:prstGeom>
        </p:spPr>
      </p:pic>
      <p:pic>
        <p:nvPicPr>
          <p:cNvPr id="36" name="Graphic 35" descr="Strawberry outline">
            <a:extLst>
              <a:ext uri="{FF2B5EF4-FFF2-40B4-BE49-F238E27FC236}">
                <a16:creationId xmlns:a16="http://schemas.microsoft.com/office/drawing/2014/main" id="{19B524CE-0363-B0A2-8C77-5D8B824C8A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800" y="-1044000"/>
            <a:ext cx="3459480" cy="3459480"/>
          </a:xfrm>
          <a:prstGeom prst="rect">
            <a:avLst/>
          </a:prstGeom>
        </p:spPr>
      </p:pic>
      <p:pic>
        <p:nvPicPr>
          <p:cNvPr id="37" name="Graphic 36" descr="Strawberry outline">
            <a:extLst>
              <a:ext uri="{FF2B5EF4-FFF2-40B4-BE49-F238E27FC236}">
                <a16:creationId xmlns:a16="http://schemas.microsoft.com/office/drawing/2014/main" id="{EC0FC86C-02CA-5013-EF59-477A6F6B34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200" y="-1044000"/>
            <a:ext cx="3459480" cy="3459480"/>
          </a:xfrm>
          <a:prstGeom prst="rect">
            <a:avLst/>
          </a:prstGeom>
        </p:spPr>
      </p:pic>
      <p:pic>
        <p:nvPicPr>
          <p:cNvPr id="38" name="Graphic 37" descr="Strawberry outline">
            <a:extLst>
              <a:ext uri="{FF2B5EF4-FFF2-40B4-BE49-F238E27FC236}">
                <a16:creationId xmlns:a16="http://schemas.microsoft.com/office/drawing/2014/main" id="{93185F81-86D3-01D8-CDAA-57C682E92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800" y="-1044000"/>
            <a:ext cx="3459480" cy="34594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34555" y="-5435045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7F23485B-E1E7-F21E-042C-4539F126A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382" y="3024000"/>
            <a:ext cx="3459480" cy="3459480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CEB25964-B26B-7776-7EE4-3253E47C4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382" y="3024000"/>
            <a:ext cx="3459480" cy="3459480"/>
          </a:xfrm>
          <a:prstGeom prst="rect">
            <a:avLst/>
          </a:prstGeom>
        </p:spPr>
      </p:pic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618" y="3024000"/>
            <a:ext cx="3459480" cy="3459480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064FF598-2422-4B78-7E49-EF62061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382" y="3024000"/>
            <a:ext cx="3459480" cy="3459480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AE4B0A20-EC16-A0FD-4168-BA5E78567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990000"/>
            <a:ext cx="3459480" cy="3459480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4C3D05FE-0CF4-A6B4-524C-73C1BBD5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990000"/>
            <a:ext cx="3459480" cy="3459480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61ED6438-7384-65F6-61CF-0E3B42BEE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990000"/>
            <a:ext cx="3459480" cy="3459480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00B9D4EA-D0B7-9F9F-B597-DD7940B86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990000"/>
            <a:ext cx="3459480" cy="3459480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9EF56CA9-B3F8-785C-526B-9BD55B89A3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382" y="3024000"/>
            <a:ext cx="3459480" cy="3459480"/>
          </a:xfrm>
          <a:prstGeom prst="rect">
            <a:avLst/>
          </a:prstGeom>
        </p:spPr>
      </p:pic>
      <p:pic>
        <p:nvPicPr>
          <p:cNvPr id="3" name="Graphic 2" descr="Strawberry outline">
            <a:extLst>
              <a:ext uri="{FF2B5EF4-FFF2-40B4-BE49-F238E27FC236}">
                <a16:creationId xmlns:a16="http://schemas.microsoft.com/office/drawing/2014/main" id="{27620AF1-0D96-0533-75BF-D34DE83417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990000"/>
            <a:ext cx="3459480" cy="3459480"/>
          </a:xfrm>
          <a:prstGeom prst="rect">
            <a:avLst/>
          </a:prstGeom>
        </p:spPr>
      </p:pic>
      <p:pic>
        <p:nvPicPr>
          <p:cNvPr id="29" name="Graphic 28" descr="Strawberry outline">
            <a:extLst>
              <a:ext uri="{FF2B5EF4-FFF2-40B4-BE49-F238E27FC236}">
                <a16:creationId xmlns:a16="http://schemas.microsoft.com/office/drawing/2014/main" id="{C597548D-44D9-F82E-8554-5C027DAC5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5058000"/>
            <a:ext cx="3459480" cy="3459480"/>
          </a:xfrm>
          <a:prstGeom prst="rect">
            <a:avLst/>
          </a:prstGeom>
        </p:spPr>
      </p:pic>
      <p:pic>
        <p:nvPicPr>
          <p:cNvPr id="30" name="Graphic 29" descr="Strawberry outline">
            <a:extLst>
              <a:ext uri="{FF2B5EF4-FFF2-40B4-BE49-F238E27FC236}">
                <a16:creationId xmlns:a16="http://schemas.microsoft.com/office/drawing/2014/main" id="{C903BF98-32E9-0D5B-4930-6E8DC4FA7E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5058000"/>
            <a:ext cx="3459480" cy="3459480"/>
          </a:xfrm>
          <a:prstGeom prst="rect">
            <a:avLst/>
          </a:prstGeom>
        </p:spPr>
      </p:pic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5058000"/>
            <a:ext cx="3459480" cy="3459480"/>
          </a:xfrm>
          <a:prstGeom prst="rect">
            <a:avLst/>
          </a:prstGeom>
        </p:spPr>
      </p:pic>
      <p:pic>
        <p:nvPicPr>
          <p:cNvPr id="32" name="Graphic 31" descr="Strawberry outline">
            <a:extLst>
              <a:ext uri="{FF2B5EF4-FFF2-40B4-BE49-F238E27FC236}">
                <a16:creationId xmlns:a16="http://schemas.microsoft.com/office/drawing/2014/main" id="{D3F626AD-DCAF-6610-CC15-3AA6614526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5058000"/>
            <a:ext cx="3459480" cy="3459480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5058000"/>
            <a:ext cx="3459480" cy="345948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9063C2A-153A-83A1-2D11-0801C281BD1A}"/>
              </a:ext>
            </a:extLst>
          </p:cNvPr>
          <p:cNvSpPr/>
          <p:nvPr userDrawn="1"/>
        </p:nvSpPr>
        <p:spPr>
          <a:xfrm>
            <a:off x="596715" y="1745554"/>
            <a:ext cx="10998570" cy="4563122"/>
          </a:xfrm>
          <a:prstGeom prst="roundRect">
            <a:avLst/>
          </a:prstGeom>
          <a:solidFill>
            <a:srgbClr val="EAE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1811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859A54E-3EEB-EDD5-B168-054B2D31AF92}"/>
              </a:ext>
            </a:extLst>
          </p:cNvPr>
          <p:cNvSpPr/>
          <p:nvPr userDrawn="1"/>
        </p:nvSpPr>
        <p:spPr>
          <a:xfrm>
            <a:off x="596715" y="1745554"/>
            <a:ext cx="10998570" cy="4236146"/>
          </a:xfrm>
          <a:prstGeom prst="roundRect">
            <a:avLst/>
          </a:prstGeom>
          <a:solidFill>
            <a:srgbClr val="EAEB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0000" y="4050000"/>
            <a:ext cx="1800000" cy="1800000"/>
          </a:xfrm>
          <a:prstGeom prst="rect">
            <a:avLst/>
          </a:prstGeom>
        </p:spPr>
      </p:pic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630000" y="5400000"/>
            <a:ext cx="1800000" cy="1800000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756000" y="5400000"/>
            <a:ext cx="1800000" cy="1800000"/>
          </a:xfrm>
          <a:prstGeom prst="rect">
            <a:avLst/>
          </a:prstGeom>
        </p:spPr>
      </p:pic>
      <p:pic>
        <p:nvPicPr>
          <p:cNvPr id="45" name="Graphic 44" descr="Strawberry outline">
            <a:extLst>
              <a:ext uri="{FF2B5EF4-FFF2-40B4-BE49-F238E27FC236}">
                <a16:creationId xmlns:a16="http://schemas.microsoft.com/office/drawing/2014/main" id="{8CAF0DF8-766B-BC89-2ABB-E22DE9B782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630000" y="2700000"/>
            <a:ext cx="1800000" cy="1800000"/>
          </a:xfrm>
          <a:prstGeom prst="rect">
            <a:avLst/>
          </a:prstGeom>
        </p:spPr>
      </p:pic>
      <p:pic>
        <p:nvPicPr>
          <p:cNvPr id="46" name="Graphic 45" descr="Strawberry outline">
            <a:extLst>
              <a:ext uri="{FF2B5EF4-FFF2-40B4-BE49-F238E27FC236}">
                <a16:creationId xmlns:a16="http://schemas.microsoft.com/office/drawing/2014/main" id="{BE5D272A-B262-F692-D80C-E8862195A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630000" y="1350000"/>
            <a:ext cx="1800000" cy="1800000"/>
          </a:xfrm>
          <a:prstGeom prst="rect">
            <a:avLst/>
          </a:prstGeom>
        </p:spPr>
      </p:pic>
      <p:pic>
        <p:nvPicPr>
          <p:cNvPr id="47" name="Graphic 46" descr="Strawberry outline">
            <a:extLst>
              <a:ext uri="{FF2B5EF4-FFF2-40B4-BE49-F238E27FC236}">
                <a16:creationId xmlns:a16="http://schemas.microsoft.com/office/drawing/2014/main" id="{CF09A9F1-B65E-083B-15EE-07A3933892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630000" y="0"/>
            <a:ext cx="1800000" cy="1800000"/>
          </a:xfrm>
          <a:prstGeom prst="rect">
            <a:avLst/>
          </a:prstGeom>
        </p:spPr>
      </p:pic>
      <p:pic>
        <p:nvPicPr>
          <p:cNvPr id="48" name="Graphic 47" descr="Strawberry outline">
            <a:extLst>
              <a:ext uri="{FF2B5EF4-FFF2-40B4-BE49-F238E27FC236}">
                <a16:creationId xmlns:a16="http://schemas.microsoft.com/office/drawing/2014/main" id="{ED3FCF8F-97B7-3C41-4B67-504B106E1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8050" y="4050000"/>
            <a:ext cx="1800000" cy="1800000"/>
          </a:xfrm>
          <a:prstGeom prst="rect">
            <a:avLst/>
          </a:prstGeom>
        </p:spPr>
      </p:pic>
      <p:pic>
        <p:nvPicPr>
          <p:cNvPr id="49" name="Graphic 48" descr="Strawberry outline">
            <a:extLst>
              <a:ext uri="{FF2B5EF4-FFF2-40B4-BE49-F238E27FC236}">
                <a16:creationId xmlns:a16="http://schemas.microsoft.com/office/drawing/2014/main" id="{EAA1C32D-72F2-2EED-4900-2B30E0152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068050" y="5400000"/>
            <a:ext cx="1800000" cy="1800000"/>
          </a:xfrm>
          <a:prstGeom prst="rect">
            <a:avLst/>
          </a:prstGeom>
        </p:spPr>
      </p:pic>
      <p:pic>
        <p:nvPicPr>
          <p:cNvPr id="50" name="Graphic 49" descr="Strawberry outline">
            <a:extLst>
              <a:ext uri="{FF2B5EF4-FFF2-40B4-BE49-F238E27FC236}">
                <a16:creationId xmlns:a16="http://schemas.microsoft.com/office/drawing/2014/main" id="{0F8F11BB-8955-A619-97B0-F46E24F77E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068050" y="2700000"/>
            <a:ext cx="1800000" cy="1800000"/>
          </a:xfrm>
          <a:prstGeom prst="rect">
            <a:avLst/>
          </a:prstGeom>
        </p:spPr>
      </p:pic>
      <p:pic>
        <p:nvPicPr>
          <p:cNvPr id="51" name="Graphic 50" descr="Strawberry outline">
            <a:extLst>
              <a:ext uri="{FF2B5EF4-FFF2-40B4-BE49-F238E27FC236}">
                <a16:creationId xmlns:a16="http://schemas.microsoft.com/office/drawing/2014/main" id="{BC1EA1CA-174E-BC1F-A796-7368E8E5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068050" y="1350000"/>
            <a:ext cx="1800000" cy="1800000"/>
          </a:xfrm>
          <a:prstGeom prst="rect">
            <a:avLst/>
          </a:prstGeom>
        </p:spPr>
      </p:pic>
      <p:pic>
        <p:nvPicPr>
          <p:cNvPr id="52" name="Graphic 51" descr="Strawberry outline">
            <a:extLst>
              <a:ext uri="{FF2B5EF4-FFF2-40B4-BE49-F238E27FC236}">
                <a16:creationId xmlns:a16="http://schemas.microsoft.com/office/drawing/2014/main" id="{390E9F74-06E5-FC6C-33B9-67D0407085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068050" y="0"/>
            <a:ext cx="1800000" cy="1800000"/>
          </a:xfrm>
          <a:prstGeom prst="rect">
            <a:avLst/>
          </a:prstGeom>
        </p:spPr>
      </p:pic>
      <p:pic>
        <p:nvPicPr>
          <p:cNvPr id="54" name="Graphic 53" descr="Strawberry outline">
            <a:extLst>
              <a:ext uri="{FF2B5EF4-FFF2-40B4-BE49-F238E27FC236}">
                <a16:creationId xmlns:a16="http://schemas.microsoft.com/office/drawing/2014/main" id="{37726A70-25E6-BFD1-F94E-B5CEB3DFE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478000" y="5399100"/>
            <a:ext cx="1800000" cy="1800000"/>
          </a:xfrm>
          <a:prstGeom prst="rect">
            <a:avLst/>
          </a:prstGeom>
        </p:spPr>
      </p:pic>
      <p:pic>
        <p:nvPicPr>
          <p:cNvPr id="56" name="Graphic 55" descr="Strawberry outline">
            <a:extLst>
              <a:ext uri="{FF2B5EF4-FFF2-40B4-BE49-F238E27FC236}">
                <a16:creationId xmlns:a16="http://schemas.microsoft.com/office/drawing/2014/main" id="{9D1BE8E2-35EA-F5EF-4B1A-AA8DC047F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66000" y="5425871"/>
            <a:ext cx="1800000" cy="1800000"/>
          </a:xfrm>
          <a:prstGeom prst="rect">
            <a:avLst/>
          </a:prstGeom>
        </p:spPr>
      </p:pic>
      <p:pic>
        <p:nvPicPr>
          <p:cNvPr id="57" name="Graphic 56" descr="Strawberry outline">
            <a:extLst>
              <a:ext uri="{FF2B5EF4-FFF2-40B4-BE49-F238E27FC236}">
                <a16:creationId xmlns:a16="http://schemas.microsoft.com/office/drawing/2014/main" id="{A2D34049-87CC-1300-DED8-784E8403D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980000" y="5400000"/>
            <a:ext cx="1800000" cy="1800000"/>
          </a:xfrm>
          <a:prstGeom prst="rect">
            <a:avLst/>
          </a:prstGeom>
        </p:spPr>
      </p:pic>
      <p:pic>
        <p:nvPicPr>
          <p:cNvPr id="58" name="Graphic 57" descr="Strawberry outline">
            <a:extLst>
              <a:ext uri="{FF2B5EF4-FFF2-40B4-BE49-F238E27FC236}">
                <a16:creationId xmlns:a16="http://schemas.microsoft.com/office/drawing/2014/main" id="{0C5C3B3E-FD9B-4396-0E9F-412C2920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276000" y="5399100"/>
            <a:ext cx="1800000" cy="1800000"/>
          </a:xfrm>
          <a:prstGeom prst="rect">
            <a:avLst/>
          </a:prstGeom>
        </p:spPr>
      </p:pic>
      <p:pic>
        <p:nvPicPr>
          <p:cNvPr id="60" name="Graphic 59" descr="Strawberry outline">
            <a:extLst>
              <a:ext uri="{FF2B5EF4-FFF2-40B4-BE49-F238E27FC236}">
                <a16:creationId xmlns:a16="http://schemas.microsoft.com/office/drawing/2014/main" id="{5B93E119-A677-77A4-9352-979A1D886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572000" y="5400000"/>
            <a:ext cx="1800000" cy="1800000"/>
          </a:xfrm>
          <a:prstGeom prst="rect">
            <a:avLst/>
          </a:prstGeom>
        </p:spPr>
      </p:pic>
      <p:pic>
        <p:nvPicPr>
          <p:cNvPr id="72" name="Graphic 71" descr="Strawberry outline">
            <a:extLst>
              <a:ext uri="{FF2B5EF4-FFF2-40B4-BE49-F238E27FC236}">
                <a16:creationId xmlns:a16="http://schemas.microsoft.com/office/drawing/2014/main" id="{FCEEDA3D-1734-B874-1527-02899AC30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174800" y="5399100"/>
            <a:ext cx="1800000" cy="1800000"/>
          </a:xfrm>
          <a:prstGeom prst="rect">
            <a:avLst/>
          </a:prstGeom>
        </p:spPr>
      </p:pic>
      <p:pic>
        <p:nvPicPr>
          <p:cNvPr id="73" name="Graphic 72" descr="Strawberry outline">
            <a:extLst>
              <a:ext uri="{FF2B5EF4-FFF2-40B4-BE49-F238E27FC236}">
                <a16:creationId xmlns:a16="http://schemas.microsoft.com/office/drawing/2014/main" id="{9374BD30-E285-498C-1371-2F3EB5FA6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868000" y="5400000"/>
            <a:ext cx="1800000" cy="1800000"/>
          </a:xfrm>
          <a:prstGeom prst="rect">
            <a:avLst/>
          </a:prstGeom>
        </p:spPr>
      </p:pic>
      <p:pic>
        <p:nvPicPr>
          <p:cNvPr id="74" name="Graphic 73" descr="Strawberry outline">
            <a:extLst>
              <a:ext uri="{FF2B5EF4-FFF2-40B4-BE49-F238E27FC236}">
                <a16:creationId xmlns:a16="http://schemas.microsoft.com/office/drawing/2014/main" id="{71530407-9946-DE3A-F287-105C3A9C9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9795285" y="1350000"/>
            <a:ext cx="1800000" cy="1800000"/>
          </a:xfrm>
          <a:prstGeom prst="rect">
            <a:avLst/>
          </a:prstGeom>
        </p:spPr>
      </p:pic>
      <p:pic>
        <p:nvPicPr>
          <p:cNvPr id="75" name="Graphic 74" descr="Strawberry outline">
            <a:extLst>
              <a:ext uri="{FF2B5EF4-FFF2-40B4-BE49-F238E27FC236}">
                <a16:creationId xmlns:a16="http://schemas.microsoft.com/office/drawing/2014/main" id="{3C480B23-A883-4346-C7E3-24D72029D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517285" y="1349100"/>
            <a:ext cx="1800000" cy="1800000"/>
          </a:xfrm>
          <a:prstGeom prst="rect">
            <a:avLst/>
          </a:prstGeom>
        </p:spPr>
      </p:pic>
      <p:pic>
        <p:nvPicPr>
          <p:cNvPr id="76" name="Graphic 75" descr="Strawberry outline">
            <a:extLst>
              <a:ext uri="{FF2B5EF4-FFF2-40B4-BE49-F238E27FC236}">
                <a16:creationId xmlns:a16="http://schemas.microsoft.com/office/drawing/2014/main" id="{3683A398-AFE9-54DB-9B2C-3D57BBF89C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05285" y="1375871"/>
            <a:ext cx="1800000" cy="1800000"/>
          </a:xfrm>
          <a:prstGeom prst="rect">
            <a:avLst/>
          </a:prstGeom>
        </p:spPr>
      </p:pic>
      <p:pic>
        <p:nvPicPr>
          <p:cNvPr id="77" name="Graphic 76" descr="Strawberry outline">
            <a:extLst>
              <a:ext uri="{FF2B5EF4-FFF2-40B4-BE49-F238E27FC236}">
                <a16:creationId xmlns:a16="http://schemas.microsoft.com/office/drawing/2014/main" id="{414A2890-6FC2-0755-803F-958F71BE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019285" y="1350000"/>
            <a:ext cx="1800000" cy="1800000"/>
          </a:xfrm>
          <a:prstGeom prst="rect">
            <a:avLst/>
          </a:prstGeom>
        </p:spPr>
      </p:pic>
      <p:pic>
        <p:nvPicPr>
          <p:cNvPr id="78" name="Graphic 77" descr="Strawberry outline">
            <a:extLst>
              <a:ext uri="{FF2B5EF4-FFF2-40B4-BE49-F238E27FC236}">
                <a16:creationId xmlns:a16="http://schemas.microsoft.com/office/drawing/2014/main" id="{272EB444-D9C9-9C42-F56F-F606CA525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315285" y="1349100"/>
            <a:ext cx="1800000" cy="1800000"/>
          </a:xfrm>
          <a:prstGeom prst="rect">
            <a:avLst/>
          </a:prstGeom>
        </p:spPr>
      </p:pic>
      <p:pic>
        <p:nvPicPr>
          <p:cNvPr id="79" name="Graphic 78" descr="Strawberry outline">
            <a:extLst>
              <a:ext uri="{FF2B5EF4-FFF2-40B4-BE49-F238E27FC236}">
                <a16:creationId xmlns:a16="http://schemas.microsoft.com/office/drawing/2014/main" id="{E5167912-A907-2FB3-EAEA-41BF535C3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611285" y="1350000"/>
            <a:ext cx="1800000" cy="1800000"/>
          </a:xfrm>
          <a:prstGeom prst="rect">
            <a:avLst/>
          </a:prstGeom>
        </p:spPr>
      </p:pic>
      <p:pic>
        <p:nvPicPr>
          <p:cNvPr id="80" name="Graphic 79" descr="Strawberry outline">
            <a:extLst>
              <a:ext uri="{FF2B5EF4-FFF2-40B4-BE49-F238E27FC236}">
                <a16:creationId xmlns:a16="http://schemas.microsoft.com/office/drawing/2014/main" id="{71CCF1DF-B80E-2472-70D5-692F491B5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214085" y="1349100"/>
            <a:ext cx="1800000" cy="1800000"/>
          </a:xfrm>
          <a:prstGeom prst="rect">
            <a:avLst/>
          </a:prstGeom>
        </p:spPr>
      </p:pic>
      <p:pic>
        <p:nvPicPr>
          <p:cNvPr id="81" name="Graphic 80" descr="Strawberry outline">
            <a:extLst>
              <a:ext uri="{FF2B5EF4-FFF2-40B4-BE49-F238E27FC236}">
                <a16:creationId xmlns:a16="http://schemas.microsoft.com/office/drawing/2014/main" id="{3583172E-9757-4C18-E244-CE9F907E2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5907285" y="13500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3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9823" y="3906836"/>
            <a:ext cx="1234997" cy="1234997"/>
          </a:xfrm>
          <a:prstGeom prst="rect">
            <a:avLst/>
          </a:prstGeom>
        </p:spPr>
      </p:pic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10765" y="5950867"/>
            <a:ext cx="1021603" cy="1021603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197" y="5428770"/>
            <a:ext cx="842459" cy="842459"/>
          </a:xfrm>
          <a:prstGeom prst="rect">
            <a:avLst/>
          </a:prstGeom>
        </p:spPr>
      </p:pic>
      <p:pic>
        <p:nvPicPr>
          <p:cNvPr id="46" name="Graphic 45" descr="Strawberry outline">
            <a:extLst>
              <a:ext uri="{FF2B5EF4-FFF2-40B4-BE49-F238E27FC236}">
                <a16:creationId xmlns:a16="http://schemas.microsoft.com/office/drawing/2014/main" id="{BE5D272A-B262-F692-D80C-E8862195A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263178" y="1382470"/>
            <a:ext cx="1046405" cy="1046405"/>
          </a:xfrm>
          <a:prstGeom prst="rect">
            <a:avLst/>
          </a:prstGeom>
        </p:spPr>
      </p:pic>
      <p:pic>
        <p:nvPicPr>
          <p:cNvPr id="48" name="Graphic 47" descr="Strawberry outline">
            <a:extLst>
              <a:ext uri="{FF2B5EF4-FFF2-40B4-BE49-F238E27FC236}">
                <a16:creationId xmlns:a16="http://schemas.microsoft.com/office/drawing/2014/main" id="{ED3FCF8F-97B7-3C41-4B67-504B106E1A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328838">
            <a:off x="11517559" y="4081075"/>
            <a:ext cx="857250" cy="857250"/>
          </a:xfrm>
          <a:prstGeom prst="rect">
            <a:avLst/>
          </a:prstGeom>
        </p:spPr>
      </p:pic>
      <p:pic>
        <p:nvPicPr>
          <p:cNvPr id="49" name="Graphic 48" descr="Strawberry outline">
            <a:extLst>
              <a:ext uri="{FF2B5EF4-FFF2-40B4-BE49-F238E27FC236}">
                <a16:creationId xmlns:a16="http://schemas.microsoft.com/office/drawing/2014/main" id="{EAA1C32D-72F2-2EED-4900-2B30E0152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1399233" y="6154836"/>
            <a:ext cx="1040733" cy="1040733"/>
          </a:xfrm>
          <a:prstGeom prst="rect">
            <a:avLst/>
          </a:prstGeom>
        </p:spPr>
      </p:pic>
      <p:pic>
        <p:nvPicPr>
          <p:cNvPr id="50" name="Graphic 49" descr="Strawberry outline">
            <a:extLst>
              <a:ext uri="{FF2B5EF4-FFF2-40B4-BE49-F238E27FC236}">
                <a16:creationId xmlns:a16="http://schemas.microsoft.com/office/drawing/2014/main" id="{0F8F11BB-8955-A619-97B0-F46E24F77E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485118" y="5517115"/>
            <a:ext cx="751057" cy="751057"/>
          </a:xfrm>
          <a:prstGeom prst="rect">
            <a:avLst/>
          </a:prstGeom>
        </p:spPr>
      </p:pic>
      <p:pic>
        <p:nvPicPr>
          <p:cNvPr id="51" name="Graphic 50" descr="Strawberry outline">
            <a:extLst>
              <a:ext uri="{FF2B5EF4-FFF2-40B4-BE49-F238E27FC236}">
                <a16:creationId xmlns:a16="http://schemas.microsoft.com/office/drawing/2014/main" id="{BC1EA1CA-174E-BC1F-A796-7368E8E5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8654" flipH="1">
            <a:off x="11356551" y="4653460"/>
            <a:ext cx="1122202" cy="1122202"/>
          </a:xfrm>
          <a:prstGeom prst="rect">
            <a:avLst/>
          </a:prstGeom>
        </p:spPr>
      </p:pic>
      <p:pic>
        <p:nvPicPr>
          <p:cNvPr id="54" name="Graphic 53" descr="Strawberry outline">
            <a:extLst>
              <a:ext uri="{FF2B5EF4-FFF2-40B4-BE49-F238E27FC236}">
                <a16:creationId xmlns:a16="http://schemas.microsoft.com/office/drawing/2014/main" id="{37726A70-25E6-BFD1-F94E-B5CEB3DFE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197" y="5427870"/>
            <a:ext cx="842459" cy="842459"/>
          </a:xfrm>
          <a:prstGeom prst="rect">
            <a:avLst/>
          </a:prstGeom>
        </p:spPr>
      </p:pic>
      <p:pic>
        <p:nvPicPr>
          <p:cNvPr id="56" name="Graphic 55" descr="Strawberry outline">
            <a:extLst>
              <a:ext uri="{FF2B5EF4-FFF2-40B4-BE49-F238E27FC236}">
                <a16:creationId xmlns:a16="http://schemas.microsoft.com/office/drawing/2014/main" id="{9D1BE8E2-35EA-F5EF-4B1A-AA8DC047F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197" y="5454641"/>
            <a:ext cx="842459" cy="842459"/>
          </a:xfrm>
          <a:prstGeom prst="rect">
            <a:avLst/>
          </a:prstGeom>
        </p:spPr>
      </p:pic>
      <p:pic>
        <p:nvPicPr>
          <p:cNvPr id="57" name="Graphic 56" descr="Strawberry outline">
            <a:extLst>
              <a:ext uri="{FF2B5EF4-FFF2-40B4-BE49-F238E27FC236}">
                <a16:creationId xmlns:a16="http://schemas.microsoft.com/office/drawing/2014/main" id="{A2D34049-87CC-1300-DED8-784E8403D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197" y="5428770"/>
            <a:ext cx="842459" cy="842459"/>
          </a:xfrm>
          <a:prstGeom prst="rect">
            <a:avLst/>
          </a:prstGeom>
        </p:spPr>
      </p:pic>
      <p:pic>
        <p:nvPicPr>
          <p:cNvPr id="58" name="Graphic 57" descr="Strawberry outline">
            <a:extLst>
              <a:ext uri="{FF2B5EF4-FFF2-40B4-BE49-F238E27FC236}">
                <a16:creationId xmlns:a16="http://schemas.microsoft.com/office/drawing/2014/main" id="{0C5C3B3E-FD9B-4396-0E9F-412C2920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2197" y="5427870"/>
            <a:ext cx="842459" cy="842459"/>
          </a:xfrm>
          <a:prstGeom prst="rect">
            <a:avLst/>
          </a:prstGeom>
        </p:spPr>
      </p:pic>
      <p:pic>
        <p:nvPicPr>
          <p:cNvPr id="60" name="Graphic 59" descr="Strawberry outline">
            <a:extLst>
              <a:ext uri="{FF2B5EF4-FFF2-40B4-BE49-F238E27FC236}">
                <a16:creationId xmlns:a16="http://schemas.microsoft.com/office/drawing/2014/main" id="{5B93E119-A677-77A4-9352-979A1D886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8197" y="5428770"/>
            <a:ext cx="842459" cy="842459"/>
          </a:xfrm>
          <a:prstGeom prst="rect">
            <a:avLst/>
          </a:prstGeom>
        </p:spPr>
      </p:pic>
      <p:pic>
        <p:nvPicPr>
          <p:cNvPr id="72" name="Graphic 71" descr="Strawberry outline">
            <a:extLst>
              <a:ext uri="{FF2B5EF4-FFF2-40B4-BE49-F238E27FC236}">
                <a16:creationId xmlns:a16="http://schemas.microsoft.com/office/drawing/2014/main" id="{FCEEDA3D-1734-B874-1527-02899AC30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997" y="5427870"/>
            <a:ext cx="842459" cy="842459"/>
          </a:xfrm>
          <a:prstGeom prst="rect">
            <a:avLst/>
          </a:prstGeom>
        </p:spPr>
      </p:pic>
      <p:pic>
        <p:nvPicPr>
          <p:cNvPr id="73" name="Graphic 72" descr="Strawberry outline">
            <a:extLst>
              <a:ext uri="{FF2B5EF4-FFF2-40B4-BE49-F238E27FC236}">
                <a16:creationId xmlns:a16="http://schemas.microsoft.com/office/drawing/2014/main" id="{9374BD30-E285-498C-1371-2F3EB5FA6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197" y="5428770"/>
            <a:ext cx="842459" cy="842459"/>
          </a:xfrm>
          <a:prstGeom prst="rect">
            <a:avLst/>
          </a:prstGeom>
        </p:spPr>
      </p:pic>
      <p:pic>
        <p:nvPicPr>
          <p:cNvPr id="74" name="Graphic 73" descr="Strawberry outline">
            <a:extLst>
              <a:ext uri="{FF2B5EF4-FFF2-40B4-BE49-F238E27FC236}">
                <a16:creationId xmlns:a16="http://schemas.microsoft.com/office/drawing/2014/main" id="{71530407-9946-DE3A-F287-105C3A9C9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11394388" y="3539767"/>
            <a:ext cx="716925" cy="716925"/>
          </a:xfrm>
          <a:prstGeom prst="rect">
            <a:avLst/>
          </a:prstGeom>
        </p:spPr>
      </p:pic>
      <p:pic>
        <p:nvPicPr>
          <p:cNvPr id="75" name="Graphic 74" descr="Strawberry outline">
            <a:extLst>
              <a:ext uri="{FF2B5EF4-FFF2-40B4-BE49-F238E27FC236}">
                <a16:creationId xmlns:a16="http://schemas.microsoft.com/office/drawing/2014/main" id="{3C480B23-A883-4346-C7E3-24D72029D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1034" y="2298352"/>
            <a:ext cx="970869" cy="970869"/>
          </a:xfrm>
          <a:prstGeom prst="rect">
            <a:avLst/>
          </a:prstGeom>
        </p:spPr>
      </p:pic>
      <p:pic>
        <p:nvPicPr>
          <p:cNvPr id="77" name="Graphic 76" descr="Strawberry outline">
            <a:extLst>
              <a:ext uri="{FF2B5EF4-FFF2-40B4-BE49-F238E27FC236}">
                <a16:creationId xmlns:a16="http://schemas.microsoft.com/office/drawing/2014/main" id="{414A2890-6FC2-0755-803F-958F71BE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3402">
            <a:off x="1100754" y="1135345"/>
            <a:ext cx="1019232" cy="1019232"/>
          </a:xfrm>
          <a:prstGeom prst="rect">
            <a:avLst/>
          </a:prstGeom>
        </p:spPr>
      </p:pic>
      <p:pic>
        <p:nvPicPr>
          <p:cNvPr id="78" name="Graphic 77" descr="Strawberry outline">
            <a:extLst>
              <a:ext uri="{FF2B5EF4-FFF2-40B4-BE49-F238E27FC236}">
                <a16:creationId xmlns:a16="http://schemas.microsoft.com/office/drawing/2014/main" id="{272EB444-D9C9-9C42-F56F-F606CA525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1515" y="1041811"/>
            <a:ext cx="716925" cy="716925"/>
          </a:xfrm>
          <a:prstGeom prst="rect">
            <a:avLst/>
          </a:prstGeom>
        </p:spPr>
      </p:pic>
      <p:pic>
        <p:nvPicPr>
          <p:cNvPr id="79" name="Graphic 78" descr="Strawberry outline">
            <a:extLst>
              <a:ext uri="{FF2B5EF4-FFF2-40B4-BE49-F238E27FC236}">
                <a16:creationId xmlns:a16="http://schemas.microsoft.com/office/drawing/2014/main" id="{E5167912-A907-2FB3-EAEA-41BF535C3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4121" y="921950"/>
            <a:ext cx="970869" cy="970869"/>
          </a:xfrm>
          <a:prstGeom prst="rect">
            <a:avLst/>
          </a:prstGeom>
        </p:spPr>
      </p:pic>
      <p:pic>
        <p:nvPicPr>
          <p:cNvPr id="80" name="Graphic 79" descr="Strawberry outline">
            <a:extLst>
              <a:ext uri="{FF2B5EF4-FFF2-40B4-BE49-F238E27FC236}">
                <a16:creationId xmlns:a16="http://schemas.microsoft.com/office/drawing/2014/main" id="{71CCF1DF-B80E-2472-70D5-692F491B5A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09324" y="1575482"/>
            <a:ext cx="716925" cy="716925"/>
          </a:xfrm>
          <a:prstGeom prst="rect">
            <a:avLst/>
          </a:prstGeom>
        </p:spPr>
      </p:pic>
      <p:pic>
        <p:nvPicPr>
          <p:cNvPr id="81" name="Graphic 80" descr="Strawberry outline">
            <a:extLst>
              <a:ext uri="{FF2B5EF4-FFF2-40B4-BE49-F238E27FC236}">
                <a16:creationId xmlns:a16="http://schemas.microsoft.com/office/drawing/2014/main" id="{3583172E-9757-4C18-E244-CE9F907E2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11656315" y="1399285"/>
            <a:ext cx="716925" cy="716925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4683F8-CDE3-4357-62A5-FA48ED33ECF0}"/>
              </a:ext>
            </a:extLst>
          </p:cNvPr>
          <p:cNvSpPr/>
          <p:nvPr userDrawn="1"/>
        </p:nvSpPr>
        <p:spPr>
          <a:xfrm>
            <a:off x="533400" y="1730756"/>
            <a:ext cx="11163300" cy="4805480"/>
          </a:xfrm>
          <a:prstGeom prst="roundRect">
            <a:avLst/>
          </a:prstGeom>
          <a:solidFill>
            <a:srgbClr val="EAE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Graphic 7" descr="Strawberry outline">
            <a:extLst>
              <a:ext uri="{FF2B5EF4-FFF2-40B4-BE49-F238E27FC236}">
                <a16:creationId xmlns:a16="http://schemas.microsoft.com/office/drawing/2014/main" id="{054C4B8E-CBB8-AB2F-99A7-C484E054C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8291">
            <a:off x="11700247" y="3160565"/>
            <a:ext cx="716925" cy="716925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65268078-40D7-7208-D6E6-7192B3F3C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1799471" y="2074389"/>
            <a:ext cx="602138" cy="602138"/>
          </a:xfrm>
          <a:prstGeom prst="rect">
            <a:avLst/>
          </a:prstGeom>
        </p:spPr>
      </p:pic>
      <p:pic>
        <p:nvPicPr>
          <p:cNvPr id="11" name="Graphic 10" descr="Strawberry outline">
            <a:extLst>
              <a:ext uri="{FF2B5EF4-FFF2-40B4-BE49-F238E27FC236}">
                <a16:creationId xmlns:a16="http://schemas.microsoft.com/office/drawing/2014/main" id="{48EC1671-D073-6803-1A6D-CCE746292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75854" y="6125799"/>
            <a:ext cx="1040733" cy="1040733"/>
          </a:xfrm>
          <a:prstGeom prst="rect">
            <a:avLst/>
          </a:prstGeom>
        </p:spPr>
      </p:pic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C4D3156C-9F24-5E26-0138-9DBBE4CF9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5155" flipH="1">
            <a:off x="-91751" y="5348635"/>
            <a:ext cx="751057" cy="751057"/>
          </a:xfrm>
          <a:prstGeom prst="rect">
            <a:avLst/>
          </a:prstGeom>
        </p:spPr>
      </p:pic>
      <p:pic>
        <p:nvPicPr>
          <p:cNvPr id="13" name="Graphic 12" descr="Strawberry outline">
            <a:extLst>
              <a:ext uri="{FF2B5EF4-FFF2-40B4-BE49-F238E27FC236}">
                <a16:creationId xmlns:a16="http://schemas.microsoft.com/office/drawing/2014/main" id="{EC036D22-E0C2-FA13-CBF3-69EDF0E8C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-64599" y="4864639"/>
            <a:ext cx="602138" cy="602138"/>
          </a:xfrm>
          <a:prstGeom prst="rect">
            <a:avLst/>
          </a:prstGeom>
        </p:spPr>
      </p:pic>
      <p:pic>
        <p:nvPicPr>
          <p:cNvPr id="14" name="Graphic 13" descr="Strawberry outline">
            <a:extLst>
              <a:ext uri="{FF2B5EF4-FFF2-40B4-BE49-F238E27FC236}">
                <a16:creationId xmlns:a16="http://schemas.microsoft.com/office/drawing/2014/main" id="{2E2ACBB5-B3CD-C659-E243-8262C92500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-242033" y="3690447"/>
            <a:ext cx="716925" cy="716925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E7C3812D-C45B-2D67-C88C-149665B9A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3192" y="2911086"/>
            <a:ext cx="970869" cy="970869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1A8EFA4D-DD4F-2857-C1ED-5A3E88D40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45348">
            <a:off x="-288721" y="2173363"/>
            <a:ext cx="716925" cy="716925"/>
          </a:xfrm>
          <a:prstGeom prst="rect">
            <a:avLst/>
          </a:prstGeom>
        </p:spPr>
      </p:pic>
      <p:pic>
        <p:nvPicPr>
          <p:cNvPr id="18" name="Graphic 17" descr="Strawberry outline">
            <a:extLst>
              <a:ext uri="{FF2B5EF4-FFF2-40B4-BE49-F238E27FC236}">
                <a16:creationId xmlns:a16="http://schemas.microsoft.com/office/drawing/2014/main" id="{7934B2BE-4092-7200-07BB-6B45DEF5B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428635" y="1264314"/>
            <a:ext cx="716925" cy="716925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18A8C04D-7ADF-EF6A-9923-38744C8790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21378" y="2541610"/>
            <a:ext cx="602138" cy="602138"/>
          </a:xfrm>
          <a:prstGeom prst="rect">
            <a:avLst/>
          </a:prstGeom>
        </p:spPr>
      </p:pic>
      <p:pic>
        <p:nvPicPr>
          <p:cNvPr id="41" name="Graphic 40" descr="Strawberry outline">
            <a:extLst>
              <a:ext uri="{FF2B5EF4-FFF2-40B4-BE49-F238E27FC236}">
                <a16:creationId xmlns:a16="http://schemas.microsoft.com/office/drawing/2014/main" id="{A3001F9F-F1DE-FF7D-5CED-22CFA6251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34616">
            <a:off x="7616006" y="974103"/>
            <a:ext cx="1234997" cy="1234997"/>
          </a:xfrm>
          <a:prstGeom prst="rect">
            <a:avLst/>
          </a:prstGeom>
        </p:spPr>
      </p:pic>
      <p:pic>
        <p:nvPicPr>
          <p:cNvPr id="42" name="Graphic 41" descr="Strawberry outline">
            <a:extLst>
              <a:ext uri="{FF2B5EF4-FFF2-40B4-BE49-F238E27FC236}">
                <a16:creationId xmlns:a16="http://schemas.microsoft.com/office/drawing/2014/main" id="{7C20E340-DB42-F99D-6D37-36B8C2946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449457" y="1111975"/>
            <a:ext cx="915878" cy="915878"/>
          </a:xfrm>
          <a:prstGeom prst="rect">
            <a:avLst/>
          </a:prstGeom>
        </p:spPr>
      </p:pic>
      <p:pic>
        <p:nvPicPr>
          <p:cNvPr id="43" name="Graphic 42" descr="Strawberry outline">
            <a:extLst>
              <a:ext uri="{FF2B5EF4-FFF2-40B4-BE49-F238E27FC236}">
                <a16:creationId xmlns:a16="http://schemas.microsoft.com/office/drawing/2014/main" id="{ACD4F75B-F361-8B46-FE56-34C20EDDB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3165847" y="910435"/>
            <a:ext cx="1040733" cy="1040733"/>
          </a:xfrm>
          <a:prstGeom prst="rect">
            <a:avLst/>
          </a:prstGeom>
        </p:spPr>
      </p:pic>
      <p:pic>
        <p:nvPicPr>
          <p:cNvPr id="53" name="Graphic 52" descr="Strawberry outline">
            <a:extLst>
              <a:ext uri="{FF2B5EF4-FFF2-40B4-BE49-F238E27FC236}">
                <a16:creationId xmlns:a16="http://schemas.microsoft.com/office/drawing/2014/main" id="{146F7B1D-67AC-E510-B9D2-F29376602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5155" flipH="1">
            <a:off x="9752997" y="1143772"/>
            <a:ext cx="751057" cy="751057"/>
          </a:xfrm>
          <a:prstGeom prst="rect">
            <a:avLst/>
          </a:prstGeom>
        </p:spPr>
      </p:pic>
      <p:pic>
        <p:nvPicPr>
          <p:cNvPr id="55" name="Graphic 54" descr="Strawberry outline">
            <a:extLst>
              <a:ext uri="{FF2B5EF4-FFF2-40B4-BE49-F238E27FC236}">
                <a16:creationId xmlns:a16="http://schemas.microsoft.com/office/drawing/2014/main" id="{CE6660C3-BCD4-EA24-2A2C-7E48314E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7169897" y="1244448"/>
            <a:ext cx="602138" cy="602138"/>
          </a:xfrm>
          <a:prstGeom prst="rect">
            <a:avLst/>
          </a:prstGeom>
        </p:spPr>
      </p:pic>
      <p:pic>
        <p:nvPicPr>
          <p:cNvPr id="59" name="Graphic 58" descr="Strawberry outline">
            <a:extLst>
              <a:ext uri="{FF2B5EF4-FFF2-40B4-BE49-F238E27FC236}">
                <a16:creationId xmlns:a16="http://schemas.microsoft.com/office/drawing/2014/main" id="{C9173D93-3857-1420-8B6B-2E4B4783AC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2834378" y="1142780"/>
            <a:ext cx="716925" cy="716925"/>
          </a:xfrm>
          <a:prstGeom prst="rect">
            <a:avLst/>
          </a:prstGeom>
        </p:spPr>
      </p:pic>
      <p:pic>
        <p:nvPicPr>
          <p:cNvPr id="61" name="Graphic 60" descr="Strawberry outline">
            <a:extLst>
              <a:ext uri="{FF2B5EF4-FFF2-40B4-BE49-F238E27FC236}">
                <a16:creationId xmlns:a16="http://schemas.microsoft.com/office/drawing/2014/main" id="{C9EFB83F-EFCE-1190-1869-2D2DAC9829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17222" y="1026401"/>
            <a:ext cx="970869" cy="970869"/>
          </a:xfrm>
          <a:prstGeom prst="rect">
            <a:avLst/>
          </a:prstGeom>
        </p:spPr>
      </p:pic>
      <p:pic>
        <p:nvPicPr>
          <p:cNvPr id="62" name="Graphic 61" descr="Strawberry outline">
            <a:extLst>
              <a:ext uri="{FF2B5EF4-FFF2-40B4-BE49-F238E27FC236}">
                <a16:creationId xmlns:a16="http://schemas.microsoft.com/office/drawing/2014/main" id="{12864B9B-AB98-C72B-8BCF-4A96AE90DF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45348">
            <a:off x="4506600" y="1174802"/>
            <a:ext cx="716925" cy="716925"/>
          </a:xfrm>
          <a:prstGeom prst="rect">
            <a:avLst/>
          </a:prstGeom>
        </p:spPr>
      </p:pic>
      <p:pic>
        <p:nvPicPr>
          <p:cNvPr id="63" name="Graphic 62" descr="Strawberry outline">
            <a:extLst>
              <a:ext uri="{FF2B5EF4-FFF2-40B4-BE49-F238E27FC236}">
                <a16:creationId xmlns:a16="http://schemas.microsoft.com/office/drawing/2014/main" id="{4F9E48F5-ACEA-72B5-9689-8B2B193FA75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2494588" y="1335430"/>
            <a:ext cx="445421" cy="445421"/>
          </a:xfrm>
          <a:prstGeom prst="rect">
            <a:avLst/>
          </a:prstGeom>
        </p:spPr>
      </p:pic>
      <p:pic>
        <p:nvPicPr>
          <p:cNvPr id="64" name="Graphic 63" descr="Strawberry outline">
            <a:extLst>
              <a:ext uri="{FF2B5EF4-FFF2-40B4-BE49-F238E27FC236}">
                <a16:creationId xmlns:a16="http://schemas.microsoft.com/office/drawing/2014/main" id="{D93B61F8-4C2E-00BB-837E-C0387B3353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35987" y="1426256"/>
            <a:ext cx="445421" cy="445421"/>
          </a:xfrm>
          <a:prstGeom prst="rect">
            <a:avLst/>
          </a:prstGeom>
        </p:spPr>
      </p:pic>
      <p:pic>
        <p:nvPicPr>
          <p:cNvPr id="65" name="Graphic 64" descr="Strawberry outline">
            <a:extLst>
              <a:ext uri="{FF2B5EF4-FFF2-40B4-BE49-F238E27FC236}">
                <a16:creationId xmlns:a16="http://schemas.microsoft.com/office/drawing/2014/main" id="{4E98846C-F4CF-8735-E7F6-DDDE67F740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1854204" y="3830782"/>
            <a:ext cx="445421" cy="445421"/>
          </a:xfrm>
          <a:prstGeom prst="rect">
            <a:avLst/>
          </a:prstGeom>
        </p:spPr>
      </p:pic>
      <p:pic>
        <p:nvPicPr>
          <p:cNvPr id="66" name="Graphic 65" descr="Strawberry outline">
            <a:extLst>
              <a:ext uri="{FF2B5EF4-FFF2-40B4-BE49-F238E27FC236}">
                <a16:creationId xmlns:a16="http://schemas.microsoft.com/office/drawing/2014/main" id="{7FAB398C-8D16-5785-4676-9155A2324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6647" flipH="1">
            <a:off x="11927530" y="5935068"/>
            <a:ext cx="445421" cy="445421"/>
          </a:xfrm>
          <a:prstGeom prst="rect">
            <a:avLst/>
          </a:prstGeom>
        </p:spPr>
      </p:pic>
      <p:pic>
        <p:nvPicPr>
          <p:cNvPr id="67" name="Graphic 66" descr="Strawberry outline">
            <a:extLst>
              <a:ext uri="{FF2B5EF4-FFF2-40B4-BE49-F238E27FC236}">
                <a16:creationId xmlns:a16="http://schemas.microsoft.com/office/drawing/2014/main" id="{070581A9-20AB-52F7-A749-D308352075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55038" flipH="1">
            <a:off x="8728152" y="1082383"/>
            <a:ext cx="915878" cy="915878"/>
          </a:xfrm>
          <a:prstGeom prst="rect">
            <a:avLst/>
          </a:prstGeom>
        </p:spPr>
      </p:pic>
      <p:pic>
        <p:nvPicPr>
          <p:cNvPr id="68" name="Graphic 67" descr="Strawberry outline">
            <a:extLst>
              <a:ext uri="{FF2B5EF4-FFF2-40B4-BE49-F238E27FC236}">
                <a16:creationId xmlns:a16="http://schemas.microsoft.com/office/drawing/2014/main" id="{14C25EDC-8857-5DC4-911D-8592DE57C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9348197" y="1069578"/>
            <a:ext cx="602138" cy="602138"/>
          </a:xfrm>
          <a:prstGeom prst="rect">
            <a:avLst/>
          </a:prstGeom>
        </p:spPr>
      </p:pic>
      <p:pic>
        <p:nvPicPr>
          <p:cNvPr id="69" name="Graphic 68" descr="Strawberry outline">
            <a:extLst>
              <a:ext uri="{FF2B5EF4-FFF2-40B4-BE49-F238E27FC236}">
                <a16:creationId xmlns:a16="http://schemas.microsoft.com/office/drawing/2014/main" id="{76782D3D-9CDF-09C0-5CB2-E31E78E50B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8481604" y="1280251"/>
            <a:ext cx="602138" cy="6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8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 NOT TABLES!!!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10765" y="5950867"/>
            <a:ext cx="1021603" cy="1021603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197" y="5428770"/>
            <a:ext cx="842459" cy="842459"/>
          </a:xfrm>
          <a:prstGeom prst="rect">
            <a:avLst/>
          </a:prstGeom>
        </p:spPr>
      </p:pic>
      <p:pic>
        <p:nvPicPr>
          <p:cNvPr id="46" name="Graphic 45" descr="Strawberry outline">
            <a:extLst>
              <a:ext uri="{FF2B5EF4-FFF2-40B4-BE49-F238E27FC236}">
                <a16:creationId xmlns:a16="http://schemas.microsoft.com/office/drawing/2014/main" id="{BE5D272A-B262-F692-D80C-E8862195A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76981" y="1369616"/>
            <a:ext cx="1046405" cy="1046405"/>
          </a:xfrm>
          <a:prstGeom prst="rect">
            <a:avLst/>
          </a:prstGeom>
        </p:spPr>
      </p:pic>
      <p:pic>
        <p:nvPicPr>
          <p:cNvPr id="49" name="Graphic 48" descr="Strawberry outline">
            <a:extLst>
              <a:ext uri="{FF2B5EF4-FFF2-40B4-BE49-F238E27FC236}">
                <a16:creationId xmlns:a16="http://schemas.microsoft.com/office/drawing/2014/main" id="{EAA1C32D-72F2-2EED-4900-2B30E0152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1399233" y="6154836"/>
            <a:ext cx="1040733" cy="1040733"/>
          </a:xfrm>
          <a:prstGeom prst="rect">
            <a:avLst/>
          </a:prstGeom>
        </p:spPr>
      </p:pic>
      <p:pic>
        <p:nvPicPr>
          <p:cNvPr id="51" name="Graphic 50" descr="Strawberry outline">
            <a:extLst>
              <a:ext uri="{FF2B5EF4-FFF2-40B4-BE49-F238E27FC236}">
                <a16:creationId xmlns:a16="http://schemas.microsoft.com/office/drawing/2014/main" id="{BC1EA1CA-174E-BC1F-A796-7368E8E5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8654" flipH="1">
            <a:off x="11356551" y="4653460"/>
            <a:ext cx="1122202" cy="1122202"/>
          </a:xfrm>
          <a:prstGeom prst="rect">
            <a:avLst/>
          </a:prstGeom>
        </p:spPr>
      </p:pic>
      <p:pic>
        <p:nvPicPr>
          <p:cNvPr id="54" name="Graphic 53" descr="Strawberry outline">
            <a:extLst>
              <a:ext uri="{FF2B5EF4-FFF2-40B4-BE49-F238E27FC236}">
                <a16:creationId xmlns:a16="http://schemas.microsoft.com/office/drawing/2014/main" id="{37726A70-25E6-BFD1-F94E-B5CEB3DFE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197" y="5427870"/>
            <a:ext cx="842459" cy="842459"/>
          </a:xfrm>
          <a:prstGeom prst="rect">
            <a:avLst/>
          </a:prstGeom>
        </p:spPr>
      </p:pic>
      <p:pic>
        <p:nvPicPr>
          <p:cNvPr id="56" name="Graphic 55" descr="Strawberry outline">
            <a:extLst>
              <a:ext uri="{FF2B5EF4-FFF2-40B4-BE49-F238E27FC236}">
                <a16:creationId xmlns:a16="http://schemas.microsoft.com/office/drawing/2014/main" id="{9D1BE8E2-35EA-F5EF-4B1A-AA8DC047F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197" y="5454641"/>
            <a:ext cx="842459" cy="842459"/>
          </a:xfrm>
          <a:prstGeom prst="rect">
            <a:avLst/>
          </a:prstGeom>
        </p:spPr>
      </p:pic>
      <p:pic>
        <p:nvPicPr>
          <p:cNvPr id="57" name="Graphic 56" descr="Strawberry outline">
            <a:extLst>
              <a:ext uri="{FF2B5EF4-FFF2-40B4-BE49-F238E27FC236}">
                <a16:creationId xmlns:a16="http://schemas.microsoft.com/office/drawing/2014/main" id="{A2D34049-87CC-1300-DED8-784E8403D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197" y="5428770"/>
            <a:ext cx="842459" cy="842459"/>
          </a:xfrm>
          <a:prstGeom prst="rect">
            <a:avLst/>
          </a:prstGeom>
        </p:spPr>
      </p:pic>
      <p:pic>
        <p:nvPicPr>
          <p:cNvPr id="58" name="Graphic 57" descr="Strawberry outline">
            <a:extLst>
              <a:ext uri="{FF2B5EF4-FFF2-40B4-BE49-F238E27FC236}">
                <a16:creationId xmlns:a16="http://schemas.microsoft.com/office/drawing/2014/main" id="{0C5C3B3E-FD9B-4396-0E9F-412C2920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2197" y="5427870"/>
            <a:ext cx="842459" cy="842459"/>
          </a:xfrm>
          <a:prstGeom prst="rect">
            <a:avLst/>
          </a:prstGeom>
        </p:spPr>
      </p:pic>
      <p:pic>
        <p:nvPicPr>
          <p:cNvPr id="60" name="Graphic 59" descr="Strawberry outline">
            <a:extLst>
              <a:ext uri="{FF2B5EF4-FFF2-40B4-BE49-F238E27FC236}">
                <a16:creationId xmlns:a16="http://schemas.microsoft.com/office/drawing/2014/main" id="{5B93E119-A677-77A4-9352-979A1D886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8197" y="5428770"/>
            <a:ext cx="842459" cy="842459"/>
          </a:xfrm>
          <a:prstGeom prst="rect">
            <a:avLst/>
          </a:prstGeom>
        </p:spPr>
      </p:pic>
      <p:pic>
        <p:nvPicPr>
          <p:cNvPr id="72" name="Graphic 71" descr="Strawberry outline">
            <a:extLst>
              <a:ext uri="{FF2B5EF4-FFF2-40B4-BE49-F238E27FC236}">
                <a16:creationId xmlns:a16="http://schemas.microsoft.com/office/drawing/2014/main" id="{FCEEDA3D-1734-B874-1527-02899AC30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997" y="5427870"/>
            <a:ext cx="842459" cy="842459"/>
          </a:xfrm>
          <a:prstGeom prst="rect">
            <a:avLst/>
          </a:prstGeom>
        </p:spPr>
      </p:pic>
      <p:pic>
        <p:nvPicPr>
          <p:cNvPr id="73" name="Graphic 72" descr="Strawberry outline">
            <a:extLst>
              <a:ext uri="{FF2B5EF4-FFF2-40B4-BE49-F238E27FC236}">
                <a16:creationId xmlns:a16="http://schemas.microsoft.com/office/drawing/2014/main" id="{9374BD30-E285-498C-1371-2F3EB5FA6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197" y="5428770"/>
            <a:ext cx="842459" cy="842459"/>
          </a:xfrm>
          <a:prstGeom prst="rect">
            <a:avLst/>
          </a:prstGeom>
        </p:spPr>
      </p:pic>
      <p:pic>
        <p:nvPicPr>
          <p:cNvPr id="74" name="Graphic 73" descr="Strawberry outline">
            <a:extLst>
              <a:ext uri="{FF2B5EF4-FFF2-40B4-BE49-F238E27FC236}">
                <a16:creationId xmlns:a16="http://schemas.microsoft.com/office/drawing/2014/main" id="{71530407-9946-DE3A-F287-105C3A9C9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11394388" y="3539767"/>
            <a:ext cx="716925" cy="716925"/>
          </a:xfrm>
          <a:prstGeom prst="rect">
            <a:avLst/>
          </a:prstGeom>
        </p:spPr>
      </p:pic>
      <p:pic>
        <p:nvPicPr>
          <p:cNvPr id="75" name="Graphic 74" descr="Strawberry outline">
            <a:extLst>
              <a:ext uri="{FF2B5EF4-FFF2-40B4-BE49-F238E27FC236}">
                <a16:creationId xmlns:a16="http://schemas.microsoft.com/office/drawing/2014/main" id="{3C480B23-A883-4346-C7E3-24D72029D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1034" y="2298352"/>
            <a:ext cx="970869" cy="970869"/>
          </a:xfrm>
          <a:prstGeom prst="rect">
            <a:avLst/>
          </a:prstGeom>
        </p:spPr>
      </p:pic>
      <p:pic>
        <p:nvPicPr>
          <p:cNvPr id="77" name="Graphic 76" descr="Strawberry outline">
            <a:extLst>
              <a:ext uri="{FF2B5EF4-FFF2-40B4-BE49-F238E27FC236}">
                <a16:creationId xmlns:a16="http://schemas.microsoft.com/office/drawing/2014/main" id="{414A2890-6FC2-0755-803F-958F71BE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3402">
            <a:off x="1100754" y="1135345"/>
            <a:ext cx="1019232" cy="1019232"/>
          </a:xfrm>
          <a:prstGeom prst="rect">
            <a:avLst/>
          </a:prstGeom>
        </p:spPr>
      </p:pic>
      <p:pic>
        <p:nvPicPr>
          <p:cNvPr id="78" name="Graphic 77" descr="Strawberry outline">
            <a:extLst>
              <a:ext uri="{FF2B5EF4-FFF2-40B4-BE49-F238E27FC236}">
                <a16:creationId xmlns:a16="http://schemas.microsoft.com/office/drawing/2014/main" id="{272EB444-D9C9-9C42-F56F-F606CA525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980" y="1041811"/>
            <a:ext cx="716925" cy="716925"/>
          </a:xfrm>
          <a:prstGeom prst="rect">
            <a:avLst/>
          </a:prstGeom>
        </p:spPr>
      </p:pic>
      <p:pic>
        <p:nvPicPr>
          <p:cNvPr id="79" name="Graphic 78" descr="Strawberry outline">
            <a:extLst>
              <a:ext uri="{FF2B5EF4-FFF2-40B4-BE49-F238E27FC236}">
                <a16:creationId xmlns:a16="http://schemas.microsoft.com/office/drawing/2014/main" id="{E5167912-A907-2FB3-EAEA-41BF535C3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4121" y="921950"/>
            <a:ext cx="970869" cy="970869"/>
          </a:xfrm>
          <a:prstGeom prst="rect">
            <a:avLst/>
          </a:prstGeom>
        </p:spPr>
      </p:pic>
      <p:pic>
        <p:nvPicPr>
          <p:cNvPr id="81" name="Graphic 80" descr="Strawberry outline">
            <a:extLst>
              <a:ext uri="{FF2B5EF4-FFF2-40B4-BE49-F238E27FC236}">
                <a16:creationId xmlns:a16="http://schemas.microsoft.com/office/drawing/2014/main" id="{3583172E-9757-4C18-E244-CE9F907E2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11656315" y="1399285"/>
            <a:ext cx="716925" cy="716925"/>
          </a:xfrm>
          <a:prstGeom prst="rect">
            <a:avLst/>
          </a:prstGeom>
        </p:spPr>
      </p:pic>
      <p:pic>
        <p:nvPicPr>
          <p:cNvPr id="8" name="Graphic 7" descr="Strawberry outline">
            <a:extLst>
              <a:ext uri="{FF2B5EF4-FFF2-40B4-BE49-F238E27FC236}">
                <a16:creationId xmlns:a16="http://schemas.microsoft.com/office/drawing/2014/main" id="{054C4B8E-CBB8-AB2F-99A7-C484E054C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8291">
            <a:off x="11700247" y="3160565"/>
            <a:ext cx="716925" cy="716925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65268078-40D7-7208-D6E6-7192B3F3C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1799471" y="2074389"/>
            <a:ext cx="602138" cy="602138"/>
          </a:xfrm>
          <a:prstGeom prst="rect">
            <a:avLst/>
          </a:prstGeom>
        </p:spPr>
      </p:pic>
      <p:pic>
        <p:nvPicPr>
          <p:cNvPr id="11" name="Graphic 10" descr="Strawberry outline">
            <a:extLst>
              <a:ext uri="{FF2B5EF4-FFF2-40B4-BE49-F238E27FC236}">
                <a16:creationId xmlns:a16="http://schemas.microsoft.com/office/drawing/2014/main" id="{48EC1671-D073-6803-1A6D-CCE746292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75854" y="6125799"/>
            <a:ext cx="1040733" cy="1040733"/>
          </a:xfrm>
          <a:prstGeom prst="rect">
            <a:avLst/>
          </a:prstGeom>
        </p:spPr>
      </p:pic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C4D3156C-9F24-5E26-0138-9DBBE4CF9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2024" flipH="1">
            <a:off x="-135916" y="5194789"/>
            <a:ext cx="751057" cy="751057"/>
          </a:xfrm>
          <a:prstGeom prst="rect">
            <a:avLst/>
          </a:prstGeom>
        </p:spPr>
      </p:pic>
      <p:pic>
        <p:nvPicPr>
          <p:cNvPr id="13" name="Graphic 12" descr="Strawberry outline">
            <a:extLst>
              <a:ext uri="{FF2B5EF4-FFF2-40B4-BE49-F238E27FC236}">
                <a16:creationId xmlns:a16="http://schemas.microsoft.com/office/drawing/2014/main" id="{EC036D22-E0C2-FA13-CBF3-69EDF0E8C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115579" flipH="1">
            <a:off x="-3877" y="4214161"/>
            <a:ext cx="602138" cy="602138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E7C3812D-C45B-2D67-C88C-149665B9A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85905">
            <a:off x="-203192" y="2911086"/>
            <a:ext cx="970869" cy="970869"/>
          </a:xfrm>
          <a:prstGeom prst="rect">
            <a:avLst/>
          </a:prstGeom>
        </p:spPr>
      </p:pic>
      <p:pic>
        <p:nvPicPr>
          <p:cNvPr id="18" name="Graphic 17" descr="Strawberry outline">
            <a:extLst>
              <a:ext uri="{FF2B5EF4-FFF2-40B4-BE49-F238E27FC236}">
                <a16:creationId xmlns:a16="http://schemas.microsoft.com/office/drawing/2014/main" id="{7934B2BE-4092-7200-07BB-6B45DEF5B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497688" y="1150011"/>
            <a:ext cx="716925" cy="716925"/>
          </a:xfrm>
          <a:prstGeom prst="rect">
            <a:avLst/>
          </a:prstGeom>
        </p:spPr>
      </p:pic>
      <p:pic>
        <p:nvPicPr>
          <p:cNvPr id="41" name="Graphic 40" descr="Strawberry outline">
            <a:extLst>
              <a:ext uri="{FF2B5EF4-FFF2-40B4-BE49-F238E27FC236}">
                <a16:creationId xmlns:a16="http://schemas.microsoft.com/office/drawing/2014/main" id="{A3001F9F-F1DE-FF7D-5CED-22CFA6251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34616">
            <a:off x="7616006" y="974103"/>
            <a:ext cx="1234997" cy="1234997"/>
          </a:xfrm>
          <a:prstGeom prst="rect">
            <a:avLst/>
          </a:prstGeom>
        </p:spPr>
      </p:pic>
      <p:pic>
        <p:nvPicPr>
          <p:cNvPr id="42" name="Graphic 41" descr="Strawberry outline">
            <a:extLst>
              <a:ext uri="{FF2B5EF4-FFF2-40B4-BE49-F238E27FC236}">
                <a16:creationId xmlns:a16="http://schemas.microsoft.com/office/drawing/2014/main" id="{7C20E340-DB42-F99D-6D37-36B8C2946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2459" flipH="1">
            <a:off x="6449457" y="1111975"/>
            <a:ext cx="915878" cy="915878"/>
          </a:xfrm>
          <a:prstGeom prst="rect">
            <a:avLst/>
          </a:prstGeom>
        </p:spPr>
      </p:pic>
      <p:pic>
        <p:nvPicPr>
          <p:cNvPr id="43" name="Graphic 42" descr="Strawberry outline">
            <a:extLst>
              <a:ext uri="{FF2B5EF4-FFF2-40B4-BE49-F238E27FC236}">
                <a16:creationId xmlns:a16="http://schemas.microsoft.com/office/drawing/2014/main" id="{ACD4F75B-F361-8B46-FE56-34C20EDDB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3895" flipH="1">
            <a:off x="3165847" y="1197821"/>
            <a:ext cx="1040733" cy="1040733"/>
          </a:xfrm>
          <a:prstGeom prst="rect">
            <a:avLst/>
          </a:prstGeom>
        </p:spPr>
      </p:pic>
      <p:pic>
        <p:nvPicPr>
          <p:cNvPr id="53" name="Graphic 52" descr="Strawberry outline">
            <a:extLst>
              <a:ext uri="{FF2B5EF4-FFF2-40B4-BE49-F238E27FC236}">
                <a16:creationId xmlns:a16="http://schemas.microsoft.com/office/drawing/2014/main" id="{146F7B1D-67AC-E510-B9D2-F29376602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5155" flipH="1">
            <a:off x="9752997" y="1143772"/>
            <a:ext cx="751057" cy="751057"/>
          </a:xfrm>
          <a:prstGeom prst="rect">
            <a:avLst/>
          </a:prstGeom>
        </p:spPr>
      </p:pic>
      <p:pic>
        <p:nvPicPr>
          <p:cNvPr id="55" name="Graphic 54" descr="Strawberry outline">
            <a:extLst>
              <a:ext uri="{FF2B5EF4-FFF2-40B4-BE49-F238E27FC236}">
                <a16:creationId xmlns:a16="http://schemas.microsoft.com/office/drawing/2014/main" id="{CE6660C3-BCD4-EA24-2A2C-7E48314E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422357" flipH="1">
            <a:off x="7169897" y="1244448"/>
            <a:ext cx="602138" cy="602138"/>
          </a:xfrm>
          <a:prstGeom prst="rect">
            <a:avLst/>
          </a:prstGeom>
        </p:spPr>
      </p:pic>
      <p:pic>
        <p:nvPicPr>
          <p:cNvPr id="61" name="Graphic 60" descr="Strawberry outline">
            <a:extLst>
              <a:ext uri="{FF2B5EF4-FFF2-40B4-BE49-F238E27FC236}">
                <a16:creationId xmlns:a16="http://schemas.microsoft.com/office/drawing/2014/main" id="{C9EFB83F-EFCE-1190-1869-2D2DAC9829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03268">
            <a:off x="5017222" y="1026401"/>
            <a:ext cx="970869" cy="970869"/>
          </a:xfrm>
          <a:prstGeom prst="rect">
            <a:avLst/>
          </a:prstGeom>
        </p:spPr>
      </p:pic>
      <p:pic>
        <p:nvPicPr>
          <p:cNvPr id="62" name="Graphic 61" descr="Strawberry outline">
            <a:extLst>
              <a:ext uri="{FF2B5EF4-FFF2-40B4-BE49-F238E27FC236}">
                <a16:creationId xmlns:a16="http://schemas.microsoft.com/office/drawing/2014/main" id="{12864B9B-AB98-C72B-8BCF-4A96AE90DF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45348">
            <a:off x="4097048" y="1131754"/>
            <a:ext cx="716925" cy="716925"/>
          </a:xfrm>
          <a:prstGeom prst="rect">
            <a:avLst/>
          </a:prstGeom>
        </p:spPr>
      </p:pic>
      <p:pic>
        <p:nvPicPr>
          <p:cNvPr id="64" name="Graphic 63" descr="Strawberry outline">
            <a:extLst>
              <a:ext uri="{FF2B5EF4-FFF2-40B4-BE49-F238E27FC236}">
                <a16:creationId xmlns:a16="http://schemas.microsoft.com/office/drawing/2014/main" id="{D93B61F8-4C2E-00BB-837E-C0387B3353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35987" y="1426256"/>
            <a:ext cx="445421" cy="445421"/>
          </a:xfrm>
          <a:prstGeom prst="rect">
            <a:avLst/>
          </a:prstGeom>
        </p:spPr>
      </p:pic>
      <p:pic>
        <p:nvPicPr>
          <p:cNvPr id="66" name="Graphic 65" descr="Strawberry outline">
            <a:extLst>
              <a:ext uri="{FF2B5EF4-FFF2-40B4-BE49-F238E27FC236}">
                <a16:creationId xmlns:a16="http://schemas.microsoft.com/office/drawing/2014/main" id="{7FAB398C-8D16-5785-4676-9155A2324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6647" flipH="1">
            <a:off x="11927530" y="5935068"/>
            <a:ext cx="445421" cy="445421"/>
          </a:xfrm>
          <a:prstGeom prst="rect">
            <a:avLst/>
          </a:prstGeom>
        </p:spPr>
      </p:pic>
      <p:pic>
        <p:nvPicPr>
          <p:cNvPr id="68" name="Graphic 67" descr="Strawberry outline">
            <a:extLst>
              <a:ext uri="{FF2B5EF4-FFF2-40B4-BE49-F238E27FC236}">
                <a16:creationId xmlns:a16="http://schemas.microsoft.com/office/drawing/2014/main" id="{14C25EDC-8857-5DC4-911D-8592DE57C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9348197" y="1069578"/>
            <a:ext cx="602138" cy="602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rawberry outline">
            <a:extLst>
              <a:ext uri="{FF2B5EF4-FFF2-40B4-BE49-F238E27FC236}">
                <a16:creationId xmlns:a16="http://schemas.microsoft.com/office/drawing/2014/main" id="{B255D36F-CFB3-0DC8-32D2-1B9F48683D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8654" flipH="1">
            <a:off x="9096087" y="6029508"/>
            <a:ext cx="1122202" cy="1122202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F8D3A14D-D347-C3DE-EDBE-F4D0CE337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6763813" y="6177773"/>
            <a:ext cx="716925" cy="716925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98658FCE-D4C0-6E87-6541-10FF368551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4448590" y="6478409"/>
            <a:ext cx="602138" cy="602138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975D9A1B-2D52-FCDA-E4C4-B2B3555F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2183408" y="6153350"/>
            <a:ext cx="716925" cy="716925"/>
          </a:xfrm>
          <a:prstGeom prst="rect">
            <a:avLst/>
          </a:prstGeom>
        </p:spPr>
      </p:pic>
      <p:pic>
        <p:nvPicPr>
          <p:cNvPr id="23" name="Graphic 22" descr="Strawberry outline">
            <a:extLst>
              <a:ext uri="{FF2B5EF4-FFF2-40B4-BE49-F238E27FC236}">
                <a16:creationId xmlns:a16="http://schemas.microsoft.com/office/drawing/2014/main" id="{4AB1F310-998D-AE38-A60E-83CC66ED6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85905">
            <a:off x="5355681" y="6346873"/>
            <a:ext cx="759935" cy="759935"/>
          </a:xfrm>
          <a:prstGeom prst="rect">
            <a:avLst/>
          </a:prstGeom>
        </p:spPr>
      </p:pic>
      <p:pic>
        <p:nvPicPr>
          <p:cNvPr id="24" name="Graphic 23" descr="Strawberry outline">
            <a:extLst>
              <a:ext uri="{FF2B5EF4-FFF2-40B4-BE49-F238E27FC236}">
                <a16:creationId xmlns:a16="http://schemas.microsoft.com/office/drawing/2014/main" id="{3DFF94D9-921F-EE11-A83B-993F5F4DF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7260">
            <a:off x="2767122" y="6295234"/>
            <a:ext cx="759935" cy="759935"/>
          </a:xfrm>
          <a:prstGeom prst="rect">
            <a:avLst/>
          </a:prstGeom>
        </p:spPr>
      </p:pic>
      <p:pic>
        <p:nvPicPr>
          <p:cNvPr id="25" name="Graphic 24" descr="Strawberry outline">
            <a:extLst>
              <a:ext uri="{FF2B5EF4-FFF2-40B4-BE49-F238E27FC236}">
                <a16:creationId xmlns:a16="http://schemas.microsoft.com/office/drawing/2014/main" id="{49490261-6CEF-143F-FEF0-BCA686F33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0348438" y="6374132"/>
            <a:ext cx="602138" cy="602138"/>
          </a:xfrm>
          <a:prstGeom prst="rect">
            <a:avLst/>
          </a:prstGeom>
        </p:spPr>
      </p:pic>
      <p:pic>
        <p:nvPicPr>
          <p:cNvPr id="26" name="Graphic 25" descr="Strawberry outline">
            <a:extLst>
              <a:ext uri="{FF2B5EF4-FFF2-40B4-BE49-F238E27FC236}">
                <a16:creationId xmlns:a16="http://schemas.microsoft.com/office/drawing/2014/main" id="{1F1EE897-85CA-D3C5-8CF1-03F1262F9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88022" flipH="1">
            <a:off x="7303681" y="6416982"/>
            <a:ext cx="602138" cy="6021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4683F8-CDE3-4357-62A5-FA48ED33ECF0}"/>
              </a:ext>
            </a:extLst>
          </p:cNvPr>
          <p:cNvSpPr/>
          <p:nvPr userDrawn="1"/>
        </p:nvSpPr>
        <p:spPr>
          <a:xfrm>
            <a:off x="533400" y="1730756"/>
            <a:ext cx="11163300" cy="4805480"/>
          </a:xfrm>
          <a:prstGeom prst="roundRect">
            <a:avLst/>
          </a:prstGeom>
          <a:solidFill>
            <a:srgbClr val="EAEBD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02294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S!!!!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8112" y="6356350"/>
            <a:ext cx="2331720" cy="365125"/>
          </a:xfrm>
        </p:spPr>
        <p:txBody>
          <a:bodyPr/>
          <a:lstStyle/>
          <a:p>
            <a:fld id="{7D574D60-E1A6-4BC6-8308-94837BF18D04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7032" y="6356350"/>
            <a:ext cx="4114800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49032" y="6356350"/>
            <a:ext cx="2743200" cy="365125"/>
          </a:xfrm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31" name="Graphic 30" descr="Strawberry outline">
            <a:extLst>
              <a:ext uri="{FF2B5EF4-FFF2-40B4-BE49-F238E27FC236}">
                <a16:creationId xmlns:a16="http://schemas.microsoft.com/office/drawing/2014/main" id="{0E126C3B-6943-0ECF-10CD-9F36E4BE0B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10765" y="5950867"/>
            <a:ext cx="1021603" cy="1021603"/>
          </a:xfrm>
          <a:prstGeom prst="rect">
            <a:avLst/>
          </a:prstGeom>
        </p:spPr>
      </p:pic>
      <p:pic>
        <p:nvPicPr>
          <p:cNvPr id="33" name="Graphic 32" descr="Strawberry outline">
            <a:extLst>
              <a:ext uri="{FF2B5EF4-FFF2-40B4-BE49-F238E27FC236}">
                <a16:creationId xmlns:a16="http://schemas.microsoft.com/office/drawing/2014/main" id="{96EFF309-2D34-DF13-8F2A-18FA25AFB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2197" y="5428770"/>
            <a:ext cx="842459" cy="842459"/>
          </a:xfrm>
          <a:prstGeom prst="rect">
            <a:avLst/>
          </a:prstGeom>
        </p:spPr>
      </p:pic>
      <p:pic>
        <p:nvPicPr>
          <p:cNvPr id="46" name="Graphic 45" descr="Strawberry outline">
            <a:extLst>
              <a:ext uri="{FF2B5EF4-FFF2-40B4-BE49-F238E27FC236}">
                <a16:creationId xmlns:a16="http://schemas.microsoft.com/office/drawing/2014/main" id="{BE5D272A-B262-F692-D80C-E8862195A3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376981" y="1369616"/>
            <a:ext cx="1046405" cy="1046405"/>
          </a:xfrm>
          <a:prstGeom prst="rect">
            <a:avLst/>
          </a:prstGeom>
        </p:spPr>
      </p:pic>
      <p:pic>
        <p:nvPicPr>
          <p:cNvPr id="49" name="Graphic 48" descr="Strawberry outline">
            <a:extLst>
              <a:ext uri="{FF2B5EF4-FFF2-40B4-BE49-F238E27FC236}">
                <a16:creationId xmlns:a16="http://schemas.microsoft.com/office/drawing/2014/main" id="{EAA1C32D-72F2-2EED-4900-2B30E01523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1399233" y="6154836"/>
            <a:ext cx="1040733" cy="1040733"/>
          </a:xfrm>
          <a:prstGeom prst="rect">
            <a:avLst/>
          </a:prstGeom>
        </p:spPr>
      </p:pic>
      <p:pic>
        <p:nvPicPr>
          <p:cNvPr id="51" name="Graphic 50" descr="Strawberry outline">
            <a:extLst>
              <a:ext uri="{FF2B5EF4-FFF2-40B4-BE49-F238E27FC236}">
                <a16:creationId xmlns:a16="http://schemas.microsoft.com/office/drawing/2014/main" id="{BC1EA1CA-174E-BC1F-A796-7368E8E504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8654" flipH="1">
            <a:off x="11356551" y="4653460"/>
            <a:ext cx="1122202" cy="1122202"/>
          </a:xfrm>
          <a:prstGeom prst="rect">
            <a:avLst/>
          </a:prstGeom>
        </p:spPr>
      </p:pic>
      <p:pic>
        <p:nvPicPr>
          <p:cNvPr id="54" name="Graphic 53" descr="Strawberry outline">
            <a:extLst>
              <a:ext uri="{FF2B5EF4-FFF2-40B4-BE49-F238E27FC236}">
                <a16:creationId xmlns:a16="http://schemas.microsoft.com/office/drawing/2014/main" id="{37726A70-25E6-BFD1-F94E-B5CEB3DFE1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74197" y="5427870"/>
            <a:ext cx="842459" cy="842459"/>
          </a:xfrm>
          <a:prstGeom prst="rect">
            <a:avLst/>
          </a:prstGeom>
        </p:spPr>
      </p:pic>
      <p:pic>
        <p:nvPicPr>
          <p:cNvPr id="56" name="Graphic 55" descr="Strawberry outline">
            <a:extLst>
              <a:ext uri="{FF2B5EF4-FFF2-40B4-BE49-F238E27FC236}">
                <a16:creationId xmlns:a16="http://schemas.microsoft.com/office/drawing/2014/main" id="{9D1BE8E2-35EA-F5EF-4B1A-AA8DC047F7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197" y="5454641"/>
            <a:ext cx="842459" cy="842459"/>
          </a:xfrm>
          <a:prstGeom prst="rect">
            <a:avLst/>
          </a:prstGeom>
        </p:spPr>
      </p:pic>
      <p:pic>
        <p:nvPicPr>
          <p:cNvPr id="57" name="Graphic 56" descr="Strawberry outline">
            <a:extLst>
              <a:ext uri="{FF2B5EF4-FFF2-40B4-BE49-F238E27FC236}">
                <a16:creationId xmlns:a16="http://schemas.microsoft.com/office/drawing/2014/main" id="{A2D34049-87CC-1300-DED8-784E8403D9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6197" y="5428770"/>
            <a:ext cx="842459" cy="842459"/>
          </a:xfrm>
          <a:prstGeom prst="rect">
            <a:avLst/>
          </a:prstGeom>
        </p:spPr>
      </p:pic>
      <p:pic>
        <p:nvPicPr>
          <p:cNvPr id="58" name="Graphic 57" descr="Strawberry outline">
            <a:extLst>
              <a:ext uri="{FF2B5EF4-FFF2-40B4-BE49-F238E27FC236}">
                <a16:creationId xmlns:a16="http://schemas.microsoft.com/office/drawing/2014/main" id="{0C5C3B3E-FD9B-4396-0E9F-412C2920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2197" y="5427870"/>
            <a:ext cx="842459" cy="842459"/>
          </a:xfrm>
          <a:prstGeom prst="rect">
            <a:avLst/>
          </a:prstGeom>
        </p:spPr>
      </p:pic>
      <p:pic>
        <p:nvPicPr>
          <p:cNvPr id="60" name="Graphic 59" descr="Strawberry outline">
            <a:extLst>
              <a:ext uri="{FF2B5EF4-FFF2-40B4-BE49-F238E27FC236}">
                <a16:creationId xmlns:a16="http://schemas.microsoft.com/office/drawing/2014/main" id="{5B93E119-A677-77A4-9352-979A1D8861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8197" y="5428770"/>
            <a:ext cx="842459" cy="842459"/>
          </a:xfrm>
          <a:prstGeom prst="rect">
            <a:avLst/>
          </a:prstGeom>
        </p:spPr>
      </p:pic>
      <p:pic>
        <p:nvPicPr>
          <p:cNvPr id="72" name="Graphic 71" descr="Strawberry outline">
            <a:extLst>
              <a:ext uri="{FF2B5EF4-FFF2-40B4-BE49-F238E27FC236}">
                <a16:creationId xmlns:a16="http://schemas.microsoft.com/office/drawing/2014/main" id="{FCEEDA3D-1734-B874-1527-02899AC304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0997" y="5427870"/>
            <a:ext cx="842459" cy="842459"/>
          </a:xfrm>
          <a:prstGeom prst="rect">
            <a:avLst/>
          </a:prstGeom>
        </p:spPr>
      </p:pic>
      <p:pic>
        <p:nvPicPr>
          <p:cNvPr id="73" name="Graphic 72" descr="Strawberry outline">
            <a:extLst>
              <a:ext uri="{FF2B5EF4-FFF2-40B4-BE49-F238E27FC236}">
                <a16:creationId xmlns:a16="http://schemas.microsoft.com/office/drawing/2014/main" id="{9374BD30-E285-498C-1371-2F3EB5FA6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64197" y="5428770"/>
            <a:ext cx="842459" cy="842459"/>
          </a:xfrm>
          <a:prstGeom prst="rect">
            <a:avLst/>
          </a:prstGeom>
        </p:spPr>
      </p:pic>
      <p:pic>
        <p:nvPicPr>
          <p:cNvPr id="74" name="Graphic 73" descr="Strawberry outline">
            <a:extLst>
              <a:ext uri="{FF2B5EF4-FFF2-40B4-BE49-F238E27FC236}">
                <a16:creationId xmlns:a16="http://schemas.microsoft.com/office/drawing/2014/main" id="{71530407-9946-DE3A-F287-105C3A9C9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11394388" y="3539767"/>
            <a:ext cx="716925" cy="716925"/>
          </a:xfrm>
          <a:prstGeom prst="rect">
            <a:avLst/>
          </a:prstGeom>
        </p:spPr>
      </p:pic>
      <p:pic>
        <p:nvPicPr>
          <p:cNvPr id="75" name="Graphic 74" descr="Strawberry outline">
            <a:extLst>
              <a:ext uri="{FF2B5EF4-FFF2-40B4-BE49-F238E27FC236}">
                <a16:creationId xmlns:a16="http://schemas.microsoft.com/office/drawing/2014/main" id="{3C480B23-A883-4346-C7E3-24D72029D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91034" y="2298352"/>
            <a:ext cx="970869" cy="970869"/>
          </a:xfrm>
          <a:prstGeom prst="rect">
            <a:avLst/>
          </a:prstGeom>
        </p:spPr>
      </p:pic>
      <p:pic>
        <p:nvPicPr>
          <p:cNvPr id="77" name="Graphic 76" descr="Strawberry outline">
            <a:extLst>
              <a:ext uri="{FF2B5EF4-FFF2-40B4-BE49-F238E27FC236}">
                <a16:creationId xmlns:a16="http://schemas.microsoft.com/office/drawing/2014/main" id="{414A2890-6FC2-0755-803F-958F71BE18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73402">
            <a:off x="1100754" y="1135345"/>
            <a:ext cx="1019232" cy="1019232"/>
          </a:xfrm>
          <a:prstGeom prst="rect">
            <a:avLst/>
          </a:prstGeom>
        </p:spPr>
      </p:pic>
      <p:pic>
        <p:nvPicPr>
          <p:cNvPr id="78" name="Graphic 77" descr="Strawberry outline">
            <a:extLst>
              <a:ext uri="{FF2B5EF4-FFF2-40B4-BE49-F238E27FC236}">
                <a16:creationId xmlns:a16="http://schemas.microsoft.com/office/drawing/2014/main" id="{272EB444-D9C9-9C42-F56F-F606CA5253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980" y="1041811"/>
            <a:ext cx="716925" cy="716925"/>
          </a:xfrm>
          <a:prstGeom prst="rect">
            <a:avLst/>
          </a:prstGeom>
        </p:spPr>
      </p:pic>
      <p:pic>
        <p:nvPicPr>
          <p:cNvPr id="79" name="Graphic 78" descr="Strawberry outline">
            <a:extLst>
              <a:ext uri="{FF2B5EF4-FFF2-40B4-BE49-F238E27FC236}">
                <a16:creationId xmlns:a16="http://schemas.microsoft.com/office/drawing/2014/main" id="{E5167912-A907-2FB3-EAEA-41BF535C3E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44121" y="921950"/>
            <a:ext cx="970869" cy="970869"/>
          </a:xfrm>
          <a:prstGeom prst="rect">
            <a:avLst/>
          </a:prstGeom>
        </p:spPr>
      </p:pic>
      <p:pic>
        <p:nvPicPr>
          <p:cNvPr id="81" name="Graphic 80" descr="Strawberry outline">
            <a:extLst>
              <a:ext uri="{FF2B5EF4-FFF2-40B4-BE49-F238E27FC236}">
                <a16:creationId xmlns:a16="http://schemas.microsoft.com/office/drawing/2014/main" id="{3583172E-9757-4C18-E244-CE9F907E2E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11656315" y="1399285"/>
            <a:ext cx="716925" cy="716925"/>
          </a:xfrm>
          <a:prstGeom prst="rect">
            <a:avLst/>
          </a:prstGeom>
        </p:spPr>
      </p:pic>
      <p:pic>
        <p:nvPicPr>
          <p:cNvPr id="8" name="Graphic 7" descr="Strawberry outline">
            <a:extLst>
              <a:ext uri="{FF2B5EF4-FFF2-40B4-BE49-F238E27FC236}">
                <a16:creationId xmlns:a16="http://schemas.microsoft.com/office/drawing/2014/main" id="{054C4B8E-CBB8-AB2F-99A7-C484E054C2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8291">
            <a:off x="11700247" y="3160565"/>
            <a:ext cx="716925" cy="716925"/>
          </a:xfrm>
          <a:prstGeom prst="rect">
            <a:avLst/>
          </a:prstGeom>
        </p:spPr>
      </p:pic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65268078-40D7-7208-D6E6-7192B3F3C2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1799471" y="2074389"/>
            <a:ext cx="602138" cy="602138"/>
          </a:xfrm>
          <a:prstGeom prst="rect">
            <a:avLst/>
          </a:prstGeom>
        </p:spPr>
      </p:pic>
      <p:pic>
        <p:nvPicPr>
          <p:cNvPr id="11" name="Graphic 10" descr="Strawberry outline">
            <a:extLst>
              <a:ext uri="{FF2B5EF4-FFF2-40B4-BE49-F238E27FC236}">
                <a16:creationId xmlns:a16="http://schemas.microsoft.com/office/drawing/2014/main" id="{48EC1671-D073-6803-1A6D-CCE746292B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53442" flipH="1">
            <a:off x="175854" y="6125799"/>
            <a:ext cx="1040733" cy="1040733"/>
          </a:xfrm>
          <a:prstGeom prst="rect">
            <a:avLst/>
          </a:prstGeom>
        </p:spPr>
      </p:pic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C4D3156C-9F24-5E26-0138-9DBBE4CF9C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192024" flipH="1">
            <a:off x="-135916" y="5194789"/>
            <a:ext cx="751057" cy="751057"/>
          </a:xfrm>
          <a:prstGeom prst="rect">
            <a:avLst/>
          </a:prstGeom>
        </p:spPr>
      </p:pic>
      <p:pic>
        <p:nvPicPr>
          <p:cNvPr id="13" name="Graphic 12" descr="Strawberry outline">
            <a:extLst>
              <a:ext uri="{FF2B5EF4-FFF2-40B4-BE49-F238E27FC236}">
                <a16:creationId xmlns:a16="http://schemas.microsoft.com/office/drawing/2014/main" id="{EC036D22-E0C2-FA13-CBF3-69EDF0E8C3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115579" flipH="1">
            <a:off x="-3877" y="4214161"/>
            <a:ext cx="602138" cy="602138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E7C3812D-C45B-2D67-C88C-149665B9AC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85905">
            <a:off x="-203192" y="2911086"/>
            <a:ext cx="970869" cy="970869"/>
          </a:xfrm>
          <a:prstGeom prst="rect">
            <a:avLst/>
          </a:prstGeom>
        </p:spPr>
      </p:pic>
      <p:pic>
        <p:nvPicPr>
          <p:cNvPr id="18" name="Graphic 17" descr="Strawberry outline">
            <a:extLst>
              <a:ext uri="{FF2B5EF4-FFF2-40B4-BE49-F238E27FC236}">
                <a16:creationId xmlns:a16="http://schemas.microsoft.com/office/drawing/2014/main" id="{7934B2BE-4092-7200-07BB-6B45DEF5BA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497688" y="1150011"/>
            <a:ext cx="716925" cy="716925"/>
          </a:xfrm>
          <a:prstGeom prst="rect">
            <a:avLst/>
          </a:prstGeom>
        </p:spPr>
      </p:pic>
      <p:pic>
        <p:nvPicPr>
          <p:cNvPr id="41" name="Graphic 40" descr="Strawberry outline">
            <a:extLst>
              <a:ext uri="{FF2B5EF4-FFF2-40B4-BE49-F238E27FC236}">
                <a16:creationId xmlns:a16="http://schemas.microsoft.com/office/drawing/2014/main" id="{A3001F9F-F1DE-FF7D-5CED-22CFA6251F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334616">
            <a:off x="7616006" y="974103"/>
            <a:ext cx="1234997" cy="1234997"/>
          </a:xfrm>
          <a:prstGeom prst="rect">
            <a:avLst/>
          </a:prstGeom>
        </p:spPr>
      </p:pic>
      <p:pic>
        <p:nvPicPr>
          <p:cNvPr id="42" name="Graphic 41" descr="Strawberry outline">
            <a:extLst>
              <a:ext uri="{FF2B5EF4-FFF2-40B4-BE49-F238E27FC236}">
                <a16:creationId xmlns:a16="http://schemas.microsoft.com/office/drawing/2014/main" id="{7C20E340-DB42-F99D-6D37-36B8C2946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612459" flipH="1">
            <a:off x="6449457" y="1111975"/>
            <a:ext cx="915878" cy="915878"/>
          </a:xfrm>
          <a:prstGeom prst="rect">
            <a:avLst/>
          </a:prstGeom>
        </p:spPr>
      </p:pic>
      <p:pic>
        <p:nvPicPr>
          <p:cNvPr id="43" name="Graphic 42" descr="Strawberry outline">
            <a:extLst>
              <a:ext uri="{FF2B5EF4-FFF2-40B4-BE49-F238E27FC236}">
                <a16:creationId xmlns:a16="http://schemas.microsoft.com/office/drawing/2014/main" id="{ACD4F75B-F361-8B46-FE56-34C20EDDB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73895" flipH="1">
            <a:off x="3165847" y="1197821"/>
            <a:ext cx="1040733" cy="1040733"/>
          </a:xfrm>
          <a:prstGeom prst="rect">
            <a:avLst/>
          </a:prstGeom>
        </p:spPr>
      </p:pic>
      <p:pic>
        <p:nvPicPr>
          <p:cNvPr id="53" name="Graphic 52" descr="Strawberry outline">
            <a:extLst>
              <a:ext uri="{FF2B5EF4-FFF2-40B4-BE49-F238E27FC236}">
                <a16:creationId xmlns:a16="http://schemas.microsoft.com/office/drawing/2014/main" id="{146F7B1D-67AC-E510-B9D2-F29376602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95155" flipH="1">
            <a:off x="9752997" y="1143772"/>
            <a:ext cx="751057" cy="751057"/>
          </a:xfrm>
          <a:prstGeom prst="rect">
            <a:avLst/>
          </a:prstGeom>
        </p:spPr>
      </p:pic>
      <p:pic>
        <p:nvPicPr>
          <p:cNvPr id="55" name="Graphic 54" descr="Strawberry outline">
            <a:extLst>
              <a:ext uri="{FF2B5EF4-FFF2-40B4-BE49-F238E27FC236}">
                <a16:creationId xmlns:a16="http://schemas.microsoft.com/office/drawing/2014/main" id="{CE6660C3-BCD4-EA24-2A2C-7E48314E01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8422357" flipH="1">
            <a:off x="7169897" y="1244448"/>
            <a:ext cx="602138" cy="602138"/>
          </a:xfrm>
          <a:prstGeom prst="rect">
            <a:avLst/>
          </a:prstGeom>
        </p:spPr>
      </p:pic>
      <p:pic>
        <p:nvPicPr>
          <p:cNvPr id="61" name="Graphic 60" descr="Strawberry outline">
            <a:extLst>
              <a:ext uri="{FF2B5EF4-FFF2-40B4-BE49-F238E27FC236}">
                <a16:creationId xmlns:a16="http://schemas.microsoft.com/office/drawing/2014/main" id="{C9EFB83F-EFCE-1190-1869-2D2DAC9829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03268">
            <a:off x="5017222" y="1026401"/>
            <a:ext cx="970869" cy="970869"/>
          </a:xfrm>
          <a:prstGeom prst="rect">
            <a:avLst/>
          </a:prstGeom>
        </p:spPr>
      </p:pic>
      <p:pic>
        <p:nvPicPr>
          <p:cNvPr id="62" name="Graphic 61" descr="Strawberry outline">
            <a:extLst>
              <a:ext uri="{FF2B5EF4-FFF2-40B4-BE49-F238E27FC236}">
                <a16:creationId xmlns:a16="http://schemas.microsoft.com/office/drawing/2014/main" id="{12864B9B-AB98-C72B-8BCF-4A96AE90DF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145348">
            <a:off x="4097048" y="1131754"/>
            <a:ext cx="716925" cy="716925"/>
          </a:xfrm>
          <a:prstGeom prst="rect">
            <a:avLst/>
          </a:prstGeom>
        </p:spPr>
      </p:pic>
      <p:pic>
        <p:nvPicPr>
          <p:cNvPr id="64" name="Graphic 63" descr="Strawberry outline">
            <a:extLst>
              <a:ext uri="{FF2B5EF4-FFF2-40B4-BE49-F238E27FC236}">
                <a16:creationId xmlns:a16="http://schemas.microsoft.com/office/drawing/2014/main" id="{D93B61F8-4C2E-00BB-837E-C0387B3353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935987" y="1426256"/>
            <a:ext cx="445421" cy="445421"/>
          </a:xfrm>
          <a:prstGeom prst="rect">
            <a:avLst/>
          </a:prstGeom>
        </p:spPr>
      </p:pic>
      <p:pic>
        <p:nvPicPr>
          <p:cNvPr id="66" name="Graphic 65" descr="Strawberry outline">
            <a:extLst>
              <a:ext uri="{FF2B5EF4-FFF2-40B4-BE49-F238E27FC236}">
                <a16:creationId xmlns:a16="http://schemas.microsoft.com/office/drawing/2014/main" id="{7FAB398C-8D16-5785-4676-9155A2324F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96647" flipH="1">
            <a:off x="11927530" y="5935068"/>
            <a:ext cx="445421" cy="445421"/>
          </a:xfrm>
          <a:prstGeom prst="rect">
            <a:avLst/>
          </a:prstGeom>
        </p:spPr>
      </p:pic>
      <p:pic>
        <p:nvPicPr>
          <p:cNvPr id="68" name="Graphic 67" descr="Strawberry outline">
            <a:extLst>
              <a:ext uri="{FF2B5EF4-FFF2-40B4-BE49-F238E27FC236}">
                <a16:creationId xmlns:a16="http://schemas.microsoft.com/office/drawing/2014/main" id="{14C25EDC-8857-5DC4-911D-8592DE57C00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9348197" y="1069578"/>
            <a:ext cx="602138" cy="602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Strawberry outline">
            <a:extLst>
              <a:ext uri="{FF2B5EF4-FFF2-40B4-BE49-F238E27FC236}">
                <a16:creationId xmlns:a16="http://schemas.microsoft.com/office/drawing/2014/main" id="{B255D36F-CFB3-0DC8-32D2-1B9F48683D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78654" flipH="1">
            <a:off x="9096087" y="6029508"/>
            <a:ext cx="1122202" cy="1122202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F8D3A14D-D347-C3DE-EDBE-F4D0CE337F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01687">
            <a:off x="6763813" y="6177773"/>
            <a:ext cx="716925" cy="716925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98658FCE-D4C0-6E87-6541-10FF368551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4448590" y="6478409"/>
            <a:ext cx="602138" cy="602138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975D9A1B-2D52-FCDA-E4C4-B2B3555FA6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6290">
            <a:off x="2183408" y="6153350"/>
            <a:ext cx="716925" cy="716925"/>
          </a:xfrm>
          <a:prstGeom prst="rect">
            <a:avLst/>
          </a:prstGeom>
        </p:spPr>
      </p:pic>
      <p:pic>
        <p:nvPicPr>
          <p:cNvPr id="23" name="Graphic 22" descr="Strawberry outline">
            <a:extLst>
              <a:ext uri="{FF2B5EF4-FFF2-40B4-BE49-F238E27FC236}">
                <a16:creationId xmlns:a16="http://schemas.microsoft.com/office/drawing/2014/main" id="{4AB1F310-998D-AE38-A60E-83CC66ED6B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485905">
            <a:off x="5355681" y="6346873"/>
            <a:ext cx="759935" cy="759935"/>
          </a:xfrm>
          <a:prstGeom prst="rect">
            <a:avLst/>
          </a:prstGeom>
        </p:spPr>
      </p:pic>
      <p:pic>
        <p:nvPicPr>
          <p:cNvPr id="24" name="Graphic 23" descr="Strawberry outline">
            <a:extLst>
              <a:ext uri="{FF2B5EF4-FFF2-40B4-BE49-F238E27FC236}">
                <a16:creationId xmlns:a16="http://schemas.microsoft.com/office/drawing/2014/main" id="{3DFF94D9-921F-EE11-A83B-993F5F4DF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57260">
            <a:off x="2767122" y="6295234"/>
            <a:ext cx="759935" cy="759935"/>
          </a:xfrm>
          <a:prstGeom prst="rect">
            <a:avLst/>
          </a:prstGeom>
        </p:spPr>
      </p:pic>
      <p:pic>
        <p:nvPicPr>
          <p:cNvPr id="25" name="Graphic 24" descr="Strawberry outline">
            <a:extLst>
              <a:ext uri="{FF2B5EF4-FFF2-40B4-BE49-F238E27FC236}">
                <a16:creationId xmlns:a16="http://schemas.microsoft.com/office/drawing/2014/main" id="{49490261-6CEF-143F-FEF0-BCA686F33E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84005" flipH="1">
            <a:off x="10348438" y="6374132"/>
            <a:ext cx="602138" cy="602138"/>
          </a:xfrm>
          <a:prstGeom prst="rect">
            <a:avLst/>
          </a:prstGeom>
        </p:spPr>
      </p:pic>
      <p:pic>
        <p:nvPicPr>
          <p:cNvPr id="26" name="Graphic 25" descr="Strawberry outline">
            <a:extLst>
              <a:ext uri="{FF2B5EF4-FFF2-40B4-BE49-F238E27FC236}">
                <a16:creationId xmlns:a16="http://schemas.microsoft.com/office/drawing/2014/main" id="{1F1EE897-85CA-D3C5-8CF1-03F1262F9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988022" flipH="1">
            <a:off x="7303681" y="6416982"/>
            <a:ext cx="602138" cy="60213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059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1405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EA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50960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bg>
      <p:bgPr>
        <a:solidFill>
          <a:srgbClr val="EAEB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rgbClr val="EAEBE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361042"/>
            <a:ext cx="12043507" cy="496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rgbClr val="EAEBE7"/>
                </a:solidFill>
              </a:rPr>
              <a:t>Team Whatever Name 		         AEC 2025				Slide </a:t>
            </a:r>
            <a:fld id="{E3DD94DA-B756-48EA-8C84-3937EBFCE274}" type="slidenum">
              <a:rPr lang="en-US" sz="2400" smtClean="0">
                <a:solidFill>
                  <a:srgbClr val="EAEBE7"/>
                </a:solidFill>
              </a:rPr>
              <a:t>‹#›</a:t>
            </a:fld>
            <a:r>
              <a:rPr lang="en-US" sz="2400">
                <a:solidFill>
                  <a:srgbClr val="EAEBE7"/>
                </a:solidFill>
              </a:rPr>
              <a:t> of X</a:t>
            </a:r>
            <a:endParaRPr lang="en-CA" sz="2400">
              <a:solidFill>
                <a:srgbClr val="EAEBE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252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D205-1DF2-CBC3-3E9B-FEB4E1A11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DC8C9-B6FA-9B67-548B-A36FAC16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 descr="Strawberry outline">
            <a:extLst>
              <a:ext uri="{FF2B5EF4-FFF2-40B4-BE49-F238E27FC236}">
                <a16:creationId xmlns:a16="http://schemas.microsoft.com/office/drawing/2014/main" id="{881E3262-EE67-9F02-48D1-154CECF46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382" y="3024000"/>
            <a:ext cx="3459480" cy="3459480"/>
          </a:xfrm>
          <a:prstGeom prst="rect">
            <a:avLst/>
          </a:prstGeom>
        </p:spPr>
      </p:pic>
      <p:pic>
        <p:nvPicPr>
          <p:cNvPr id="10" name="Graphic 9" descr="Strawberry outline">
            <a:extLst>
              <a:ext uri="{FF2B5EF4-FFF2-40B4-BE49-F238E27FC236}">
                <a16:creationId xmlns:a16="http://schemas.microsoft.com/office/drawing/2014/main" id="{B1897D09-0E3C-2F7A-AA50-ADC5311F3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382" y="3024000"/>
            <a:ext cx="3459480" cy="3459480"/>
          </a:xfrm>
          <a:prstGeom prst="rect">
            <a:avLst/>
          </a:prstGeom>
        </p:spPr>
      </p:pic>
      <p:pic>
        <p:nvPicPr>
          <p:cNvPr id="11" name="Graphic 10" descr="Strawberry outline">
            <a:extLst>
              <a:ext uri="{FF2B5EF4-FFF2-40B4-BE49-F238E27FC236}">
                <a16:creationId xmlns:a16="http://schemas.microsoft.com/office/drawing/2014/main" id="{1A12A349-2EA0-C6C0-66C5-7632DE233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618" y="3024000"/>
            <a:ext cx="3459480" cy="3459480"/>
          </a:xfrm>
          <a:prstGeom prst="rect">
            <a:avLst/>
          </a:prstGeom>
        </p:spPr>
      </p:pic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96CAFA0C-B6FB-54A5-E2D8-124CA6553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382" y="3024000"/>
            <a:ext cx="3459480" cy="3459480"/>
          </a:xfrm>
          <a:prstGeom prst="rect">
            <a:avLst/>
          </a:prstGeom>
        </p:spPr>
      </p:pic>
      <p:pic>
        <p:nvPicPr>
          <p:cNvPr id="13" name="Graphic 12" descr="Strawberry outline">
            <a:extLst>
              <a:ext uri="{FF2B5EF4-FFF2-40B4-BE49-F238E27FC236}">
                <a16:creationId xmlns:a16="http://schemas.microsoft.com/office/drawing/2014/main" id="{3B784A7E-870D-511A-F7C0-ED5EBA046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990000"/>
            <a:ext cx="3459480" cy="3459480"/>
          </a:xfrm>
          <a:prstGeom prst="rect">
            <a:avLst/>
          </a:prstGeom>
        </p:spPr>
      </p:pic>
      <p:pic>
        <p:nvPicPr>
          <p:cNvPr id="14" name="Graphic 13" descr="Strawberry outline">
            <a:extLst>
              <a:ext uri="{FF2B5EF4-FFF2-40B4-BE49-F238E27FC236}">
                <a16:creationId xmlns:a16="http://schemas.microsoft.com/office/drawing/2014/main" id="{679E46ED-5B95-926C-5DCD-E715A9C40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990000"/>
            <a:ext cx="3459480" cy="3459480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AC34AE21-87BA-FC84-1709-E3CCE0CB8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990000"/>
            <a:ext cx="3459480" cy="3459480"/>
          </a:xfrm>
          <a:prstGeom prst="rect">
            <a:avLst/>
          </a:prstGeom>
        </p:spPr>
      </p:pic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780065E-770C-12FB-8075-73955D925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990000"/>
            <a:ext cx="3459480" cy="3459480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02C8E37A-8C25-2E96-30DC-892E36FA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382" y="3024000"/>
            <a:ext cx="3459480" cy="3459480"/>
          </a:xfrm>
          <a:prstGeom prst="rect">
            <a:avLst/>
          </a:prstGeom>
        </p:spPr>
      </p:pic>
      <p:pic>
        <p:nvPicPr>
          <p:cNvPr id="18" name="Graphic 17" descr="Strawberry outline">
            <a:extLst>
              <a:ext uri="{FF2B5EF4-FFF2-40B4-BE49-F238E27FC236}">
                <a16:creationId xmlns:a16="http://schemas.microsoft.com/office/drawing/2014/main" id="{DB2264CB-5F82-EF1F-C36E-90394B540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990000"/>
            <a:ext cx="3459480" cy="3459480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D054CFE4-58CB-182F-1F10-8B6BB8FB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2643" y="5058000"/>
            <a:ext cx="3459480" cy="3459480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25A5E97B-96D5-62C4-7303-ECC904BF9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2643" y="5058000"/>
            <a:ext cx="3459480" cy="3459480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4EEFCF46-89D0-6FE3-247A-AC7B49488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2643" y="5058000"/>
            <a:ext cx="3459480" cy="3459480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7ABCB42E-CB19-0216-2137-C5ECCF8B1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37357" y="5058000"/>
            <a:ext cx="3459480" cy="3459480"/>
          </a:xfrm>
          <a:prstGeom prst="rect">
            <a:avLst/>
          </a:prstGeom>
        </p:spPr>
      </p:pic>
      <p:pic>
        <p:nvPicPr>
          <p:cNvPr id="23" name="Graphic 22" descr="Strawberry outline">
            <a:extLst>
              <a:ext uri="{FF2B5EF4-FFF2-40B4-BE49-F238E27FC236}">
                <a16:creationId xmlns:a16="http://schemas.microsoft.com/office/drawing/2014/main" id="{535889D4-4B7D-E871-CA1F-93937017F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84159" y="5058000"/>
            <a:ext cx="3459480" cy="3459480"/>
          </a:xfrm>
          <a:prstGeom prst="rect">
            <a:avLst/>
          </a:prstGeom>
        </p:spPr>
      </p:pic>
      <p:pic>
        <p:nvPicPr>
          <p:cNvPr id="24" name="Graphic 23" descr="Strawberry outline">
            <a:extLst>
              <a:ext uri="{FF2B5EF4-FFF2-40B4-BE49-F238E27FC236}">
                <a16:creationId xmlns:a16="http://schemas.microsoft.com/office/drawing/2014/main" id="{B3F18DC0-51CE-818F-D75D-BCA58E0B1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2800" y="-1044000"/>
            <a:ext cx="3459480" cy="3459480"/>
          </a:xfrm>
          <a:prstGeom prst="rect">
            <a:avLst/>
          </a:prstGeom>
        </p:spPr>
      </p:pic>
      <p:pic>
        <p:nvPicPr>
          <p:cNvPr id="25" name="Graphic 24" descr="Strawberry outline">
            <a:extLst>
              <a:ext uri="{FF2B5EF4-FFF2-40B4-BE49-F238E27FC236}">
                <a16:creationId xmlns:a16="http://schemas.microsoft.com/office/drawing/2014/main" id="{768D18B3-DF22-F76E-BD99-A96B1038E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2800" y="-1044000"/>
            <a:ext cx="3459480" cy="3459480"/>
          </a:xfrm>
          <a:prstGeom prst="rect">
            <a:avLst/>
          </a:prstGeom>
        </p:spPr>
      </p:pic>
      <p:pic>
        <p:nvPicPr>
          <p:cNvPr id="26" name="Graphic 25" descr="Strawberry outline">
            <a:extLst>
              <a:ext uri="{FF2B5EF4-FFF2-40B4-BE49-F238E27FC236}">
                <a16:creationId xmlns:a16="http://schemas.microsoft.com/office/drawing/2014/main" id="{8E473CEA-E5FE-7B9C-C62C-63DBA286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800" y="-1044000"/>
            <a:ext cx="3459480" cy="3459480"/>
          </a:xfrm>
          <a:prstGeom prst="rect">
            <a:avLst/>
          </a:prstGeom>
        </p:spPr>
      </p:pic>
      <p:pic>
        <p:nvPicPr>
          <p:cNvPr id="27" name="Graphic 26" descr="Strawberry outline">
            <a:extLst>
              <a:ext uri="{FF2B5EF4-FFF2-40B4-BE49-F238E27FC236}">
                <a16:creationId xmlns:a16="http://schemas.microsoft.com/office/drawing/2014/main" id="{EB2DD54F-63F2-9AD3-ACCD-06F2B321F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77200" y="-1044000"/>
            <a:ext cx="3459480" cy="3459480"/>
          </a:xfrm>
          <a:prstGeom prst="rect">
            <a:avLst/>
          </a:prstGeom>
        </p:spPr>
      </p:pic>
      <p:pic>
        <p:nvPicPr>
          <p:cNvPr id="28" name="Graphic 27" descr="Strawberry outline">
            <a:extLst>
              <a:ext uri="{FF2B5EF4-FFF2-40B4-BE49-F238E27FC236}">
                <a16:creationId xmlns:a16="http://schemas.microsoft.com/office/drawing/2014/main" id="{9142ED28-4492-FCB7-8D11-B8A2D614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2800" y="-1044000"/>
            <a:ext cx="345948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036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361042"/>
            <a:ext cx="12043507" cy="496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/>
              <a:t>Team Whatever Name 		         AEC 2025				Slide </a:t>
            </a:r>
            <a:fld id="{E3DD94DA-B756-48EA-8C84-3937EBFCE274}" type="slidenum">
              <a:rPr lang="en-US" sz="2400" smtClean="0"/>
              <a:t>‹#›</a:t>
            </a:fld>
            <a:r>
              <a:rPr lang="en-US" sz="2400"/>
              <a:t> of X</a:t>
            </a:r>
            <a:endParaRPr lang="en-CA" sz="2400"/>
          </a:p>
        </p:txBody>
      </p:sp>
    </p:spTree>
    <p:extLst>
      <p:ext uri="{BB962C8B-B14F-4D97-AF65-F5344CB8AC3E}">
        <p14:creationId xmlns:p14="http://schemas.microsoft.com/office/powerpoint/2010/main" val="225651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S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rgbClr val="EAEBD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1D256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361042"/>
            <a:ext cx="12043507" cy="4969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rgbClr val="EAEBDD"/>
                </a:solidFill>
              </a:rPr>
              <a:t>Team Whatever Name 		         AEC 2025				Slide </a:t>
            </a:r>
            <a:fld id="{25938A90-653B-4C97-98B0-A653E6142A45}" type="slidenum">
              <a:rPr lang="en-US" sz="2400" smtClean="0">
                <a:solidFill>
                  <a:srgbClr val="EAEBDD"/>
                </a:solidFill>
              </a:rPr>
              <a:t>‹#›</a:t>
            </a:fld>
            <a:r>
              <a:rPr lang="en-US" sz="2400">
                <a:solidFill>
                  <a:srgbClr val="EAEBDD"/>
                </a:solidFill>
              </a:rPr>
              <a:t> of X</a:t>
            </a:r>
            <a:endParaRPr lang="en-CA" sz="2400">
              <a:solidFill>
                <a:srgbClr val="EAEB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57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GOOS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rgbClr val="ECBB1B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402074"/>
            <a:ext cx="12043507" cy="496958"/>
          </a:xfrm>
          <a:prstGeom prst="rect">
            <a:avLst/>
          </a:prstGeom>
        </p:spPr>
        <p:txBody>
          <a:bodyPr vert="horz" lIns="91440" tIns="468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rgbClr val="ECBB1B"/>
                </a:solidFill>
              </a:rPr>
              <a:t>Team Coverdale			         AEC 2025				Slide </a:t>
            </a:r>
            <a:fld id="{25938A90-653B-4C97-98B0-A653E6142A45}" type="slidenum">
              <a:rPr lang="en-US" sz="2400" smtClean="0">
                <a:solidFill>
                  <a:srgbClr val="ECBB1B"/>
                </a:solidFill>
              </a:rPr>
              <a:t>‹#›</a:t>
            </a:fld>
            <a:r>
              <a:rPr lang="en-US" sz="2400">
                <a:solidFill>
                  <a:srgbClr val="ECBB1B"/>
                </a:solidFill>
              </a:rPr>
              <a:t> of X</a:t>
            </a:r>
            <a:endParaRPr lang="en-CA" sz="2400">
              <a:solidFill>
                <a:srgbClr val="ECBB1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C4A7-DAD6-5270-6F40-3621CEF84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5" b="93602" l="18750" r="88125">
                        <a14:foregroundMark x1="40104" y1="19194" x2="40104" y2="19194"/>
                        <a14:foregroundMark x1="51146" y1="12678" x2="51146" y2="12678"/>
                        <a14:foregroundMark x1="53333" y1="8412" x2="53333" y2="8412"/>
                        <a14:foregroundMark x1="29167" y1="25474" x2="29167" y2="25474"/>
                        <a14:foregroundMark x1="18854" y1="38863" x2="18854" y2="38863"/>
                        <a14:foregroundMark x1="87188" y1="75118" x2="87188" y2="75118"/>
                        <a14:foregroundMark x1="67188" y1="23104" x2="67188" y2="23104"/>
                        <a14:foregroundMark x1="67188" y1="23578" x2="67188" y2="23578"/>
                        <a14:foregroundMark x1="63438" y1="93720" x2="63438" y2="93720"/>
                        <a14:foregroundMark x1="46563" y1="8175" x2="46563" y2="8175"/>
                        <a14:backgroundMark x1="37396" y1="16232" x2="37396" y2="16232"/>
                        <a14:backgroundMark x1="38125" y1="20142" x2="38125" y2="20142"/>
                        <a14:backgroundMark x1="45208" y1="15284" x2="45208" y2="15284"/>
                        <a14:backgroundMark x1="45313" y1="10664" x2="45313" y2="10664"/>
                        <a14:backgroundMark x1="53333" y1="16469" x2="53333" y2="16469"/>
                        <a14:backgroundMark x1="41458" y1="16706" x2="41458" y2="16706"/>
                        <a14:backgroundMark x1="26771" y1="33649" x2="26771" y2="33649"/>
                        <a14:backgroundMark x1="24792" y1="30450" x2="24792" y2="30450"/>
                        <a14:backgroundMark x1="57813" y1="27962" x2="57813" y2="27962"/>
                        <a14:backgroundMark x1="63333" y1="26422" x2="63333" y2="26422"/>
                        <a14:backgroundMark x1="68125" y1="24763" x2="68125" y2="24763"/>
                        <a14:backgroundMark x1="57396" y1="23223" x2="57396" y2="23223"/>
                        <a14:backgroundMark x1="60313" y1="20379" x2="60313" y2="20379"/>
                        <a14:backgroundMark x1="73750" y1="25592" x2="73750" y2="25592"/>
                        <a14:backgroundMark x1="71146" y1="27962" x2="71146" y2="27962"/>
                        <a14:backgroundMark x1="68438" y1="31754" x2="68438" y2="31754"/>
                        <a14:backgroundMark x1="65729" y1="34597" x2="65729" y2="34597"/>
                        <a14:backgroundMark x1="63125" y1="38152" x2="63125" y2="38152"/>
                        <a14:backgroundMark x1="60625" y1="41351" x2="60625" y2="41351"/>
                        <a14:backgroundMark x1="58021" y1="45261" x2="58021" y2="45261"/>
                        <a14:backgroundMark x1="61771" y1="45024" x2="61771" y2="45024"/>
                        <a14:backgroundMark x1="71771" y1="23697" x2="71771" y2="23697"/>
                        <a14:backgroundMark x1="66875" y1="59360" x2="66875" y2="59360"/>
                        <a14:backgroundMark x1="63229" y1="49289" x2="63229" y2="49289"/>
                        <a14:backgroundMark x1="61563" y1="47630" x2="61563" y2="47630"/>
                        <a14:backgroundMark x1="73750" y1="33649" x2="73750" y2="33649"/>
                        <a14:backgroundMark x1="64896" y1="21682" x2="64896" y2="21682"/>
                        <a14:backgroundMark x1="72813" y1="87915" x2="72813" y2="87915"/>
                        <a14:backgroundMark x1="84896" y1="76896" x2="84896" y2="76896"/>
                        <a14:backgroundMark x1="82917" y1="75118" x2="82917" y2="75118"/>
                        <a14:backgroundMark x1="80208" y1="82346" x2="80208" y2="82346"/>
                        <a14:backgroundMark x1="76354" y1="83768" x2="76354" y2="83768"/>
                        <a14:backgroundMark x1="66667" y1="91232" x2="66667" y2="91232"/>
                        <a14:backgroundMark x1="69792" y1="91943" x2="69792" y2="91943"/>
                        <a14:backgroundMark x1="68750" y1="89573" x2="68750" y2="89573"/>
                        <a14:backgroundMark x1="82292" y1="79028" x2="82292" y2="79028"/>
                      </a14:backgroundRemoval>
                    </a14:imgEffect>
                  </a14:imgLayer>
                </a14:imgProps>
              </a:ext>
            </a:extLst>
          </a:blip>
          <a:srcRect l="13222" t="3866" r="3340" b="1230"/>
          <a:stretch/>
        </p:blipFill>
        <p:spPr>
          <a:xfrm>
            <a:off x="9441568" y="0"/>
            <a:ext cx="1370648" cy="1370648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18425F-7808-5A79-A0CF-7250DC77ECE6}"/>
              </a:ext>
            </a:extLst>
          </p:cNvPr>
          <p:cNvSpPr/>
          <p:nvPr userDrawn="1"/>
        </p:nvSpPr>
        <p:spPr>
          <a:xfrm>
            <a:off x="8199033" y="219919"/>
            <a:ext cx="3934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ECBB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CAI        AEC</a:t>
            </a:r>
            <a:endParaRPr lang="en-CA" sz="5400" b="1" i="1" cap="none" spc="0">
              <a:ln w="9525">
                <a:solidFill>
                  <a:schemeClr val="tx1"/>
                </a:solidFill>
                <a:prstDash val="solid"/>
              </a:ln>
              <a:solidFill>
                <a:srgbClr val="ECBB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99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GREEN_GOOS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91B8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91B84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402074"/>
            <a:ext cx="12043507" cy="496958"/>
          </a:xfrm>
          <a:prstGeom prst="rect">
            <a:avLst/>
          </a:prstGeom>
        </p:spPr>
        <p:txBody>
          <a:bodyPr vert="horz" lIns="91440" tIns="468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tx1"/>
                </a:solidFill>
              </a:rPr>
              <a:t>Team Coverdale			         AEC 2025				Slide </a:t>
            </a:r>
            <a:fld id="{25938A90-653B-4C97-98B0-A653E6142A45}" type="slidenum">
              <a:rPr lang="en-US" sz="2400" smtClean="0">
                <a:solidFill>
                  <a:schemeClr val="tx1"/>
                </a:solidFill>
              </a:rPr>
              <a:t>‹#›</a:t>
            </a:fld>
            <a:r>
              <a:rPr lang="en-US" sz="2400">
                <a:solidFill>
                  <a:schemeClr val="tx1"/>
                </a:solidFill>
              </a:rPr>
              <a:t> of X</a:t>
            </a:r>
            <a:endParaRPr lang="en-CA" sz="24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C4A7-DAD6-5270-6F40-3621CEF84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5" b="93602" l="18750" r="88125">
                        <a14:foregroundMark x1="40104" y1="19194" x2="40104" y2="19194"/>
                        <a14:foregroundMark x1="51146" y1="12678" x2="51146" y2="12678"/>
                        <a14:foregroundMark x1="53333" y1="8412" x2="53333" y2="8412"/>
                        <a14:foregroundMark x1="29167" y1="25474" x2="29167" y2="25474"/>
                        <a14:foregroundMark x1="18854" y1="38863" x2="18854" y2="38863"/>
                        <a14:foregroundMark x1="87188" y1="75118" x2="87188" y2="75118"/>
                        <a14:foregroundMark x1="67188" y1="23104" x2="67188" y2="23104"/>
                        <a14:foregroundMark x1="67188" y1="23578" x2="67188" y2="23578"/>
                        <a14:foregroundMark x1="63438" y1="93720" x2="63438" y2="93720"/>
                        <a14:foregroundMark x1="46563" y1="8175" x2="46563" y2="8175"/>
                        <a14:backgroundMark x1="37396" y1="16232" x2="37396" y2="16232"/>
                        <a14:backgroundMark x1="38125" y1="20142" x2="38125" y2="20142"/>
                        <a14:backgroundMark x1="45208" y1="15284" x2="45208" y2="15284"/>
                        <a14:backgroundMark x1="45313" y1="10664" x2="45313" y2="10664"/>
                        <a14:backgroundMark x1="53333" y1="16469" x2="53333" y2="16469"/>
                        <a14:backgroundMark x1="41458" y1="16706" x2="41458" y2="16706"/>
                        <a14:backgroundMark x1="26771" y1="33649" x2="26771" y2="33649"/>
                        <a14:backgroundMark x1="24792" y1="30450" x2="24792" y2="30450"/>
                        <a14:backgroundMark x1="57813" y1="27962" x2="57813" y2="27962"/>
                        <a14:backgroundMark x1="63333" y1="26422" x2="63333" y2="26422"/>
                        <a14:backgroundMark x1="68125" y1="24763" x2="68125" y2="24763"/>
                        <a14:backgroundMark x1="57396" y1="23223" x2="57396" y2="23223"/>
                        <a14:backgroundMark x1="60313" y1="20379" x2="60313" y2="20379"/>
                        <a14:backgroundMark x1="73750" y1="25592" x2="73750" y2="25592"/>
                        <a14:backgroundMark x1="71146" y1="27962" x2="71146" y2="27962"/>
                        <a14:backgroundMark x1="68438" y1="31754" x2="68438" y2="31754"/>
                        <a14:backgroundMark x1="65729" y1="34597" x2="65729" y2="34597"/>
                        <a14:backgroundMark x1="63125" y1="38152" x2="63125" y2="38152"/>
                        <a14:backgroundMark x1="60625" y1="41351" x2="60625" y2="41351"/>
                        <a14:backgroundMark x1="58021" y1="45261" x2="58021" y2="45261"/>
                        <a14:backgroundMark x1="61771" y1="45024" x2="61771" y2="45024"/>
                        <a14:backgroundMark x1="71771" y1="23697" x2="71771" y2="23697"/>
                        <a14:backgroundMark x1="66875" y1="59360" x2="66875" y2="59360"/>
                        <a14:backgroundMark x1="63229" y1="49289" x2="63229" y2="49289"/>
                        <a14:backgroundMark x1="61563" y1="47630" x2="61563" y2="47630"/>
                        <a14:backgroundMark x1="73750" y1="33649" x2="73750" y2="33649"/>
                        <a14:backgroundMark x1="64896" y1="21682" x2="64896" y2="21682"/>
                        <a14:backgroundMark x1="72813" y1="87915" x2="72813" y2="87915"/>
                        <a14:backgroundMark x1="84896" y1="76896" x2="84896" y2="76896"/>
                        <a14:backgroundMark x1="82917" y1="75118" x2="82917" y2="75118"/>
                        <a14:backgroundMark x1="80208" y1="82346" x2="80208" y2="82346"/>
                        <a14:backgroundMark x1="76354" y1="83768" x2="76354" y2="83768"/>
                        <a14:backgroundMark x1="66667" y1="91232" x2="66667" y2="91232"/>
                        <a14:backgroundMark x1="69792" y1="91943" x2="69792" y2="91943"/>
                        <a14:backgroundMark x1="68750" y1="89573" x2="68750" y2="89573"/>
                        <a14:backgroundMark x1="82292" y1="79028" x2="82292" y2="79028"/>
                      </a14:backgroundRemoval>
                    </a14:imgEffect>
                  </a14:imgLayer>
                </a14:imgProps>
              </a:ext>
            </a:extLst>
          </a:blip>
          <a:srcRect l="13222" t="3866" r="3340" b="1230"/>
          <a:stretch/>
        </p:blipFill>
        <p:spPr>
          <a:xfrm>
            <a:off x="9441568" y="0"/>
            <a:ext cx="1370648" cy="1370648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18425F-7808-5A79-A0CF-7250DC77ECE6}"/>
              </a:ext>
            </a:extLst>
          </p:cNvPr>
          <p:cNvSpPr/>
          <p:nvPr userDrawn="1"/>
        </p:nvSpPr>
        <p:spPr>
          <a:xfrm>
            <a:off x="8199033" y="219919"/>
            <a:ext cx="3934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ECBB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CAI        AEC</a:t>
            </a:r>
            <a:endParaRPr lang="en-CA" sz="5400" b="1" i="1" cap="none" spc="0">
              <a:ln w="9525">
                <a:solidFill>
                  <a:schemeClr val="tx1"/>
                </a:solidFill>
                <a:prstDash val="solid"/>
              </a:ln>
              <a:solidFill>
                <a:srgbClr val="ECBB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6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EEN_GOOS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130809"/>
            <a:ext cx="9084917" cy="1239839"/>
          </a:xfrm>
        </p:spPr>
        <p:txBody>
          <a:bodyPr>
            <a:noAutofit/>
          </a:bodyPr>
          <a:lstStyle>
            <a:lvl1pPr>
              <a:defRPr sz="48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402074"/>
            <a:ext cx="12043507" cy="496958"/>
          </a:xfrm>
          <a:prstGeom prst="rect">
            <a:avLst/>
          </a:prstGeom>
        </p:spPr>
        <p:txBody>
          <a:bodyPr vert="horz" lIns="91440" tIns="468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bg1"/>
                </a:solidFill>
              </a:rPr>
              <a:t>Team Coverdale			         AEC 2025				Slide </a:t>
            </a:r>
            <a:fld id="{25938A90-653B-4C97-98B0-A653E6142A45}" type="slidenum">
              <a:rPr lang="en-US" sz="2400" smtClean="0">
                <a:solidFill>
                  <a:schemeClr val="bg1"/>
                </a:solidFill>
              </a:rPr>
              <a:t>‹#›</a:t>
            </a:fld>
            <a:r>
              <a:rPr lang="en-US" sz="2400">
                <a:solidFill>
                  <a:schemeClr val="bg1"/>
                </a:solidFill>
              </a:rPr>
              <a:t> of X</a:t>
            </a:r>
            <a:endParaRPr lang="en-CA" sz="2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C4A7-DAD6-5270-6F40-3621CEF84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5" b="93602" l="18750" r="88125">
                        <a14:foregroundMark x1="40104" y1="19194" x2="40104" y2="19194"/>
                        <a14:foregroundMark x1="51146" y1="12678" x2="51146" y2="12678"/>
                        <a14:foregroundMark x1="53333" y1="8412" x2="53333" y2="8412"/>
                        <a14:foregroundMark x1="29167" y1="25474" x2="29167" y2="25474"/>
                        <a14:foregroundMark x1="18854" y1="38863" x2="18854" y2="38863"/>
                        <a14:foregroundMark x1="87188" y1="75118" x2="87188" y2="75118"/>
                        <a14:foregroundMark x1="67188" y1="23104" x2="67188" y2="23104"/>
                        <a14:foregroundMark x1="67188" y1="23578" x2="67188" y2="23578"/>
                        <a14:foregroundMark x1="63438" y1="93720" x2="63438" y2="93720"/>
                        <a14:foregroundMark x1="46563" y1="8175" x2="46563" y2="8175"/>
                        <a14:backgroundMark x1="37396" y1="16232" x2="37396" y2="16232"/>
                        <a14:backgroundMark x1="38125" y1="20142" x2="38125" y2="20142"/>
                        <a14:backgroundMark x1="45208" y1="15284" x2="45208" y2="15284"/>
                        <a14:backgroundMark x1="45313" y1="10664" x2="45313" y2="10664"/>
                        <a14:backgroundMark x1="53333" y1="16469" x2="53333" y2="16469"/>
                        <a14:backgroundMark x1="41458" y1="16706" x2="41458" y2="16706"/>
                        <a14:backgroundMark x1="26771" y1="33649" x2="26771" y2="33649"/>
                        <a14:backgroundMark x1="24792" y1="30450" x2="24792" y2="30450"/>
                        <a14:backgroundMark x1="57813" y1="27962" x2="57813" y2="27962"/>
                        <a14:backgroundMark x1="63333" y1="26422" x2="63333" y2="26422"/>
                        <a14:backgroundMark x1="68125" y1="24763" x2="68125" y2="24763"/>
                        <a14:backgroundMark x1="57396" y1="23223" x2="57396" y2="23223"/>
                        <a14:backgroundMark x1="60313" y1="20379" x2="60313" y2="20379"/>
                        <a14:backgroundMark x1="73750" y1="25592" x2="73750" y2="25592"/>
                        <a14:backgroundMark x1="71146" y1="27962" x2="71146" y2="27962"/>
                        <a14:backgroundMark x1="68438" y1="31754" x2="68438" y2="31754"/>
                        <a14:backgroundMark x1="65729" y1="34597" x2="65729" y2="34597"/>
                        <a14:backgroundMark x1="63125" y1="38152" x2="63125" y2="38152"/>
                        <a14:backgroundMark x1="60625" y1="41351" x2="60625" y2="41351"/>
                        <a14:backgroundMark x1="58021" y1="45261" x2="58021" y2="45261"/>
                        <a14:backgroundMark x1="61771" y1="45024" x2="61771" y2="45024"/>
                        <a14:backgroundMark x1="71771" y1="23697" x2="71771" y2="23697"/>
                        <a14:backgroundMark x1="66875" y1="59360" x2="66875" y2="59360"/>
                        <a14:backgroundMark x1="63229" y1="49289" x2="63229" y2="49289"/>
                        <a14:backgroundMark x1="61563" y1="47630" x2="61563" y2="47630"/>
                        <a14:backgroundMark x1="73750" y1="33649" x2="73750" y2="33649"/>
                        <a14:backgroundMark x1="64896" y1="21682" x2="64896" y2="21682"/>
                        <a14:backgroundMark x1="72813" y1="87915" x2="72813" y2="87915"/>
                        <a14:backgroundMark x1="84896" y1="76896" x2="84896" y2="76896"/>
                        <a14:backgroundMark x1="82917" y1="75118" x2="82917" y2="75118"/>
                        <a14:backgroundMark x1="80208" y1="82346" x2="80208" y2="82346"/>
                        <a14:backgroundMark x1="76354" y1="83768" x2="76354" y2="83768"/>
                        <a14:backgroundMark x1="66667" y1="91232" x2="66667" y2="91232"/>
                        <a14:backgroundMark x1="69792" y1="91943" x2="69792" y2="91943"/>
                        <a14:backgroundMark x1="68750" y1="89573" x2="68750" y2="89573"/>
                        <a14:backgroundMark x1="82292" y1="79028" x2="82292" y2="79028"/>
                      </a14:backgroundRemoval>
                    </a14:imgEffect>
                  </a14:imgLayer>
                </a14:imgProps>
              </a:ext>
            </a:extLst>
          </a:blip>
          <a:srcRect l="13222" t="3866" r="3340" b="1230"/>
          <a:stretch/>
        </p:blipFill>
        <p:spPr>
          <a:xfrm>
            <a:off x="9441568" y="0"/>
            <a:ext cx="1370648" cy="1370648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18425F-7808-5A79-A0CF-7250DC77ECE6}"/>
              </a:ext>
            </a:extLst>
          </p:cNvPr>
          <p:cNvSpPr/>
          <p:nvPr userDrawn="1"/>
        </p:nvSpPr>
        <p:spPr>
          <a:xfrm>
            <a:off x="8199033" y="219919"/>
            <a:ext cx="3934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CAI        AEC</a:t>
            </a:r>
            <a:endParaRPr lang="en-CA" sz="5400" b="1" i="1" cap="none" spc="0">
              <a:ln w="95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507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D_GREEN_GOOS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CE95BBC-078D-0E1A-3952-7B8DAEA359F2}"/>
              </a:ext>
            </a:extLst>
          </p:cNvPr>
          <p:cNvSpPr/>
          <p:nvPr userDrawn="1"/>
        </p:nvSpPr>
        <p:spPr>
          <a:xfrm rot="5400000">
            <a:off x="5806490" y="518993"/>
            <a:ext cx="579019" cy="12263120"/>
          </a:xfrm>
          <a:prstGeom prst="rect">
            <a:avLst/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C5CA0C3-9F4E-FDE1-2F46-79A3F65FC8AF}"/>
              </a:ext>
            </a:extLst>
          </p:cNvPr>
          <p:cNvSpPr txBox="1">
            <a:spLocks/>
          </p:cNvSpPr>
          <p:nvPr userDrawn="1"/>
        </p:nvSpPr>
        <p:spPr>
          <a:xfrm>
            <a:off x="74245" y="6402074"/>
            <a:ext cx="12043507" cy="496958"/>
          </a:xfrm>
          <a:prstGeom prst="rect">
            <a:avLst/>
          </a:prstGeom>
        </p:spPr>
        <p:txBody>
          <a:bodyPr vert="horz" lIns="91440" tIns="4680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bg1"/>
                </a:solidFill>
              </a:rPr>
              <a:t>Team Coverdale			         AEC 2025			        Slide </a:t>
            </a:r>
            <a:fld id="{25938A90-653B-4C97-98B0-A653E6142A45}" type="slidenum">
              <a:rPr lang="en-US" sz="2400" smtClean="0">
                <a:solidFill>
                  <a:schemeClr val="bg1"/>
                </a:solidFill>
              </a:rPr>
              <a:t>‹#›</a:t>
            </a:fld>
            <a:r>
              <a:rPr lang="en-US" sz="2400">
                <a:solidFill>
                  <a:schemeClr val="bg1"/>
                </a:solidFill>
              </a:rPr>
              <a:t> of 19</a:t>
            </a:r>
            <a:endParaRPr lang="en-CA" sz="240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E0C4A7-DAD6-5270-6F40-3621CEF849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75" b="93602" l="18750" r="88125">
                        <a14:foregroundMark x1="40104" y1="19194" x2="40104" y2="19194"/>
                        <a14:foregroundMark x1="51146" y1="12678" x2="51146" y2="12678"/>
                        <a14:foregroundMark x1="53333" y1="8412" x2="53333" y2="8412"/>
                        <a14:foregroundMark x1="29167" y1="25474" x2="29167" y2="25474"/>
                        <a14:foregroundMark x1="18854" y1="38863" x2="18854" y2="38863"/>
                        <a14:foregroundMark x1="87188" y1="75118" x2="87188" y2="75118"/>
                        <a14:foregroundMark x1="67188" y1="23104" x2="67188" y2="23104"/>
                        <a14:foregroundMark x1="67188" y1="23578" x2="67188" y2="23578"/>
                        <a14:foregroundMark x1="63438" y1="93720" x2="63438" y2="93720"/>
                        <a14:foregroundMark x1="46563" y1="8175" x2="46563" y2="8175"/>
                        <a14:backgroundMark x1="37396" y1="16232" x2="37396" y2="16232"/>
                        <a14:backgroundMark x1="38125" y1="20142" x2="38125" y2="20142"/>
                        <a14:backgroundMark x1="45208" y1="15284" x2="45208" y2="15284"/>
                        <a14:backgroundMark x1="45313" y1="10664" x2="45313" y2="10664"/>
                        <a14:backgroundMark x1="53333" y1="16469" x2="53333" y2="16469"/>
                        <a14:backgroundMark x1="41458" y1="16706" x2="41458" y2="16706"/>
                        <a14:backgroundMark x1="26771" y1="33649" x2="26771" y2="33649"/>
                        <a14:backgroundMark x1="24792" y1="30450" x2="24792" y2="30450"/>
                        <a14:backgroundMark x1="57813" y1="27962" x2="57813" y2="27962"/>
                        <a14:backgroundMark x1="63333" y1="26422" x2="63333" y2="26422"/>
                        <a14:backgroundMark x1="68125" y1="24763" x2="68125" y2="24763"/>
                        <a14:backgroundMark x1="57396" y1="23223" x2="57396" y2="23223"/>
                        <a14:backgroundMark x1="60313" y1="20379" x2="60313" y2="20379"/>
                        <a14:backgroundMark x1="73750" y1="25592" x2="73750" y2="25592"/>
                        <a14:backgroundMark x1="71146" y1="27962" x2="71146" y2="27962"/>
                        <a14:backgroundMark x1="68438" y1="31754" x2="68438" y2="31754"/>
                        <a14:backgroundMark x1="65729" y1="34597" x2="65729" y2="34597"/>
                        <a14:backgroundMark x1="63125" y1="38152" x2="63125" y2="38152"/>
                        <a14:backgroundMark x1="60625" y1="41351" x2="60625" y2="41351"/>
                        <a14:backgroundMark x1="58021" y1="45261" x2="58021" y2="45261"/>
                        <a14:backgroundMark x1="61771" y1="45024" x2="61771" y2="45024"/>
                        <a14:backgroundMark x1="71771" y1="23697" x2="71771" y2="23697"/>
                        <a14:backgroundMark x1="66875" y1="59360" x2="66875" y2="59360"/>
                        <a14:backgroundMark x1="63229" y1="49289" x2="63229" y2="49289"/>
                        <a14:backgroundMark x1="61563" y1="47630" x2="61563" y2="47630"/>
                        <a14:backgroundMark x1="73750" y1="33649" x2="73750" y2="33649"/>
                        <a14:backgroundMark x1="64896" y1="21682" x2="64896" y2="21682"/>
                        <a14:backgroundMark x1="72813" y1="87915" x2="72813" y2="87915"/>
                        <a14:backgroundMark x1="84896" y1="76896" x2="84896" y2="76896"/>
                        <a14:backgroundMark x1="82917" y1="75118" x2="82917" y2="75118"/>
                        <a14:backgroundMark x1="80208" y1="82346" x2="80208" y2="82346"/>
                        <a14:backgroundMark x1="76354" y1="83768" x2="76354" y2="83768"/>
                        <a14:backgroundMark x1="66667" y1="91232" x2="66667" y2="91232"/>
                        <a14:backgroundMark x1="69792" y1="91943" x2="69792" y2="91943"/>
                        <a14:backgroundMark x1="68750" y1="89573" x2="68750" y2="89573"/>
                        <a14:backgroundMark x1="82292" y1="79028" x2="82292" y2="79028"/>
                      </a14:backgroundRemoval>
                    </a14:imgEffect>
                  </a14:imgLayer>
                </a14:imgProps>
              </a:ext>
            </a:extLst>
          </a:blip>
          <a:srcRect l="13222" t="3866" r="3340" b="1230"/>
          <a:stretch/>
        </p:blipFill>
        <p:spPr>
          <a:xfrm>
            <a:off x="9441568" y="0"/>
            <a:ext cx="1370648" cy="1370648"/>
          </a:xfrm>
          <a:prstGeom prst="flowChartConnector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B18425F-7808-5A79-A0CF-7250DC77ECE6}"/>
              </a:ext>
            </a:extLst>
          </p:cNvPr>
          <p:cNvSpPr/>
          <p:nvPr userDrawn="1"/>
        </p:nvSpPr>
        <p:spPr>
          <a:xfrm>
            <a:off x="8199033" y="219919"/>
            <a:ext cx="3934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1" cap="none" spc="0">
                <a:ln w="9525">
                  <a:solidFill>
                    <a:schemeClr val="tx1"/>
                  </a:solidFill>
                  <a:prstDash val="solid"/>
                </a:ln>
                <a:solidFill>
                  <a:srgbClr val="ECBB1B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CAI        AEC</a:t>
            </a:r>
            <a:endParaRPr lang="en-CA" sz="5400" b="1" i="1" cap="none" spc="0">
              <a:ln w="9525">
                <a:solidFill>
                  <a:schemeClr val="tx1"/>
                </a:solidFill>
                <a:prstDash val="solid"/>
              </a:ln>
              <a:solidFill>
                <a:srgbClr val="ECBB1B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190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OOSE TITL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8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70115" y="-5441323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B26BD92-3913-DF10-D1F3-497FC69286D0}"/>
              </a:ext>
            </a:extLst>
          </p:cNvPr>
          <p:cNvSpPr txBox="1">
            <a:spLocks/>
          </p:cNvSpPr>
          <p:nvPr userDrawn="1"/>
        </p:nvSpPr>
        <p:spPr>
          <a:xfrm>
            <a:off x="612000" y="108000"/>
            <a:ext cx="8254720" cy="123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1" kern="1200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CA"/>
          </a:p>
        </p:txBody>
      </p:sp>
      <p:pic>
        <p:nvPicPr>
          <p:cNvPr id="3" name="Graphic 2" descr="Strawberry outline">
            <a:extLst>
              <a:ext uri="{FF2B5EF4-FFF2-40B4-BE49-F238E27FC236}">
                <a16:creationId xmlns:a16="http://schemas.microsoft.com/office/drawing/2014/main" id="{9E5426DD-CC8C-9724-A6C3-F61A23FA2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318544">
            <a:off x="9571755" y="14843"/>
            <a:ext cx="1323426" cy="1323426"/>
          </a:xfrm>
          <a:prstGeom prst="rect">
            <a:avLst/>
          </a:prstGeom>
        </p:spPr>
      </p:pic>
      <p:pic>
        <p:nvPicPr>
          <p:cNvPr id="4" name="Graphic 3" descr="Strawberry outline">
            <a:extLst>
              <a:ext uri="{FF2B5EF4-FFF2-40B4-BE49-F238E27FC236}">
                <a16:creationId xmlns:a16="http://schemas.microsoft.com/office/drawing/2014/main" id="{3B7AC511-2093-6641-A49E-F3613BBDBD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65343">
            <a:off x="8885418" y="108865"/>
            <a:ext cx="1231472" cy="123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5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B153C-C623-813E-72F7-7DAE7E2B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E9933-7ACC-B04C-3482-65C3C926D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89B9E-A919-E549-8D7E-E912C533F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FC350-965B-4122-9724-11CBFFFE998A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4F60F-A58A-6551-FD90-E14A1F703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B0BC5-05B6-8DB4-D253-9FEA3BB5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29398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16068-589C-92E5-4468-7B6B38C17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208FF-32C8-5609-B06E-B01E76A51D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B8E9B-8DA8-1D6E-92DC-91989A6B3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D4F559-4A0E-2653-CA46-219E939D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33F3F-A3DE-4E9F-B61C-80279008A3B3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AB28E-10F9-3B13-FCD1-3E15659A6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C581C-2773-E7E3-3D62-0B9266A9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44821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81E3262-EE67-9F02-48D1-154CECF46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396" y="3111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97D09-0E3C-2F7A-AA50-ADC5311F3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96" y="3111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12A349-2EA0-C6C0-66C5-7632DE233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604" y="3111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CAFA0C-B6FB-54A5-E2D8-124CA6553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396" y="3111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84A7E-870D-511A-F7C0-ED5EBA046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57" y="1077281"/>
            <a:ext cx="2388524" cy="226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9E46ED-5B95-926C-5DCD-E715A9C40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57" y="1077281"/>
            <a:ext cx="2388524" cy="226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C34AE21-87BA-FC84-1709-E3CCE0CB8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57" y="1077281"/>
            <a:ext cx="2388524" cy="226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80065E-770C-12FB-8075-73955D925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43" y="1077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C8E37A-8C25-2E96-30DC-892E36FA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396" y="3111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2264CB-5F82-EF1F-C36E-90394B540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3" y="1077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4CFE4-58CB-182F-1F10-8B6BB8FB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57" y="5145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A5E97B-96D5-62C4-7303-ECC904BF9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57" y="5145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EFCF46-89D0-6FE3-247A-AC7B49488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57" y="5145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BCB42E-CB19-0216-2137-C5ECCF8B1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43" y="5145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5889D4-4B7D-E871-CA1F-93937017F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3" y="5145281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3F18DC0-51CE-818F-D75D-BCA58E0B1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814" y="-956719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8D18B3-DF22-F76E-BD99-A96B1038E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814" y="-956719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E473CEA-E5FE-7B9C-C62C-63DBA286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14" y="-956719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2DD54F-63F2-9AD3-ACCD-06F2B321F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186" y="-956719"/>
            <a:ext cx="2388524" cy="2268000"/>
          </a:xfrm>
          <a:prstGeom prst="rect">
            <a:avLst/>
          </a:prstGeom>
          <a:ln w="6350"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42ED28-4492-FCB7-8D11-B8A2D614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814" y="-956719"/>
            <a:ext cx="2388524" cy="226800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3965892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87D5F-DDAE-F842-5EA9-6248FA390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DDA7F-25B9-58CC-8F7F-59E8A8EE1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1BDDE-B9C8-6D8A-1BCD-E005104D4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147CFD-93FA-864B-5134-42BA8DEDD2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4B98C5-A10A-0AAF-DFE6-509B9AD1D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3522C5-8FC1-171A-11DA-B7863A10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15E56-8FAD-4FBD-8483-C90E5BC03DA2}" type="datetime1">
              <a:rPr lang="en-CA" smtClean="0"/>
              <a:t>2025-01-25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058E06-7861-846F-EB49-FBEF5063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BAD6DC-68A7-A376-8B98-6DBA2012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9024453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E2611-ABD6-401D-1690-3884F3ACE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70E1C1-692A-893A-1445-7645EE214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CDB36-65DC-4684-B168-A710C85FF482}" type="datetime1">
              <a:rPr lang="en-CA" smtClean="0"/>
              <a:t>2025-01-25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AD525-A934-5779-0DBB-FF6E90B4D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7940C-AB4D-016B-8E98-A2E243A9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9281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6D7EEF-1674-8278-ADC8-EDF8C9DBF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02A09-99E7-4BFB-BC4C-6A83040458A4}" type="datetime1">
              <a:rPr lang="en-CA" smtClean="0"/>
              <a:t>2025-01-25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C76997-FE27-A601-3545-2DD995E4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7496B-E4F7-962A-3FA8-312DC821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7255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7E72C-C084-2648-FCF5-A7C95AED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E2102-23CE-E162-0F74-66078E1FB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ECD28-5B57-3063-F754-000E648A8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7E4BD0-B813-9A7E-2186-2F151D42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56959-EC0E-4664-BD09-D34ED32F84CC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255FA-C2CB-B031-F1B7-48DD9B67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666E6E-3025-4FF0-19B5-F5750A0E6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240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CE5A-8490-F336-4DDE-5B28EEC87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692C3-2965-3747-1250-618F24CD61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12C1E5-5153-389C-7C40-39AD93E64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49CF27-D451-D0CF-472D-84A56F23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7A99-6EC3-438A-8429-00DD22646E5D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2DE78-21F4-EBB2-3CEF-ED0A64750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10E0B3-3C65-12F0-2D31-D7BE29949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707720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CAB1-E084-8BCC-D2E3-3D305C0D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C9CF2-A380-53DF-26C6-6577C99FC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A7454-515A-3FC6-A794-19A4B084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7E46A-189A-4224-9D66-6A94E444C641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1C3F3-5E9D-92AD-A16D-2D79F3B23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D003C-6578-032C-9C84-2EC4B7FE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967299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6E1DB-E635-68B3-DB55-879F485D7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40CCA-9650-B487-B6F1-9494D9637F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0734-0D79-8967-1951-8AAEFB766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3BAB0-E2DB-4B67-AAD7-A09DDDE88493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9A3B9-243A-0163-D273-E34CC269E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DA343-086E-BFE2-B774-0DC33D55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886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81E3262-EE67-9F02-48D1-154CECF46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2658" y="3111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97D09-0E3C-2F7A-AA50-ADC5311F3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58" y="3111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12A349-2EA0-C6C0-66C5-7632DE233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17342" y="3111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CAFA0C-B6FB-54A5-E2D8-124CA6553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658" y="3111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84A7E-870D-511A-F7C0-ED5EBA046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2919" y="1077281"/>
            <a:ext cx="2268000" cy="2268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9E46ED-5B95-926C-5DCD-E715A9C40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919" y="1077281"/>
            <a:ext cx="2268000" cy="2268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C34AE21-87BA-FC84-1709-E3CCE0CB8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919" y="1077281"/>
            <a:ext cx="2268000" cy="2268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80065E-770C-12FB-8075-73955D925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7081" y="1077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C8E37A-8C25-2E96-30DC-892E36FA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2658" y="3111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2264CB-5F82-EF1F-C36E-90394B540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4435" y="1077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4CFE4-58CB-182F-1F10-8B6BB8FB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2919" y="5145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A5E97B-96D5-62C4-7303-ECC904BF9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2919" y="5145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EFCF46-89D0-6FE3-247A-AC7B49488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2919" y="5145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BCB42E-CB19-0216-2137-C5ECCF8B1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77081" y="5145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5889D4-4B7D-E871-CA1F-93937017F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44435" y="5145281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3F18DC0-51CE-818F-D75D-BCA58E0B1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076" y="-956719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8D18B3-DF22-F76E-BD99-A96B1038E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43076" y="-956719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E473CEA-E5FE-7B9C-C62C-63DBA286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076" y="-956719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2DD54F-63F2-9AD3-ACCD-06F2B321F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16924" y="-956719"/>
            <a:ext cx="2268000" cy="2268000"/>
          </a:xfrm>
          <a:prstGeom prst="rect">
            <a:avLst/>
          </a:prstGeom>
          <a:ln w="6350"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42ED28-4492-FCB7-8D11-B8A2D614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03076" y="-956719"/>
            <a:ext cx="2268000" cy="226800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929509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81E3262-EE67-9F02-48D1-154CECF46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400" y="3111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97D09-0E3C-2F7A-AA50-ADC5311F3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400" y="3111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12A349-2EA0-C6C0-66C5-7632DE233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600" y="3111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CAFA0C-B6FB-54A5-E2D8-124CA6553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400" y="3111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84A7E-870D-511A-F7C0-ED5EBA046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61" y="1077281"/>
            <a:ext cx="2123133" cy="2016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9E46ED-5B95-926C-5DCD-E715A9C40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61" y="1077281"/>
            <a:ext cx="2123133" cy="2016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C34AE21-87BA-FC84-1709-E3CCE0CB8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61" y="1077281"/>
            <a:ext cx="2123133" cy="2016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80065E-770C-12FB-8075-73955D925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39" y="1077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C8E37A-8C25-2E96-30DC-892E36FA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400" y="3111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2264CB-5F82-EF1F-C36E-90394B540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7" y="1077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4CFE4-58CB-182F-1F10-8B6BB8FB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61" y="5145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A5E97B-96D5-62C4-7303-ECC904BF9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61" y="5145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EFCF46-89D0-6FE3-247A-AC7B49488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61" y="5145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BCB42E-CB19-0216-2137-C5ECCF8B1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39" y="5145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5889D4-4B7D-E871-CA1F-93937017F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7" y="5145281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3F18DC0-51CE-818F-D75D-BCA58E0B1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818" y="-956719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8D18B3-DF22-F76E-BD99-A96B1038E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818" y="-956719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E473CEA-E5FE-7B9C-C62C-63DBA286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18" y="-956719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2DD54F-63F2-9AD3-ACCD-06F2B321F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182" y="-956719"/>
            <a:ext cx="2123133" cy="2016000"/>
          </a:xfrm>
          <a:prstGeom prst="rect">
            <a:avLst/>
          </a:prstGeom>
          <a:ln w="6350"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42ED28-4492-FCB7-8D11-B8A2D614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818" y="-956719"/>
            <a:ext cx="2123133" cy="201600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4867358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EAEB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ln>
            <a:noFill/>
          </a:ln>
        </p:spPr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81E3262-EE67-9F02-48D1-154CECF46E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393" y="3111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1897D09-0E3C-2F7A-AA50-ADC5311F30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393" y="3111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A12A349-2EA0-C6C0-66C5-7632DE2335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607" y="3111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6CAFA0C-B6FB-54A5-E2D8-124CA6553E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393" y="3111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84A7E-870D-511A-F7C0-ED5EBA046A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54" y="1077281"/>
            <a:ext cx="2616002" cy="2484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79E46ED-5B95-926C-5DCD-E715A9C403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54" y="1077281"/>
            <a:ext cx="2616002" cy="2484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C34AE21-87BA-FC84-1709-E3CCE0CB84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54" y="1077281"/>
            <a:ext cx="2616002" cy="2484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780065E-770C-12FB-8075-73955D9256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46" y="1077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2C8E37A-8C25-2E96-30DC-892E36FA5D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393" y="3111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DB2264CB-5F82-EF1F-C36E-90394B540D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0" y="1077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054CFE4-58CB-182F-1F10-8B6BB8FB05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2654" y="5145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5A5E97B-96D5-62C4-7303-ECC904BF9E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22654" y="5145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EEFCF46-89D0-6FE3-247A-AC7B494880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2654" y="5145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ABCB42E-CB19-0216-2137-C5ECCF8B19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37346" y="5145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535889D4-4B7D-E871-CA1F-93937017F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84170" y="5145281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3F18DC0-51CE-818F-D75D-BCA58E0B1C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2811" y="-956719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8D18B3-DF22-F76E-BD99-A96B1038EA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2811" y="-956719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E473CEA-E5FE-7B9C-C62C-63DBA2866D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811" y="-956719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EB2DD54F-63F2-9AD3-ACCD-06F2B321F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077189" y="-956719"/>
            <a:ext cx="2616002" cy="2484000"/>
          </a:xfrm>
          <a:prstGeom prst="rect">
            <a:avLst/>
          </a:prstGeom>
          <a:ln w="6350">
            <a:noFill/>
          </a:ln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142ED28-4492-FCB7-8D11-B8A2D614F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2811" y="-956719"/>
            <a:ext cx="2616002" cy="2484000"/>
          </a:xfrm>
          <a:prstGeom prst="rect">
            <a:avLst/>
          </a:prstGeom>
          <a:ln w="6350">
            <a:noFill/>
          </a:ln>
        </p:spPr>
      </p:pic>
    </p:spTree>
    <p:extLst>
      <p:ext uri="{BB962C8B-B14F-4D97-AF65-F5344CB8AC3E}">
        <p14:creationId xmlns:p14="http://schemas.microsoft.com/office/powerpoint/2010/main" val="1357646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D205-1DF2-CBC3-3E9B-FEB4E1A117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DC8C9-B6FA-9B67-548B-A36FAC1642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103CB-32A3-FA32-79EE-C9716A03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5B741-DC00-4F6B-8240-9CAFE63EE117}" type="datetime1">
              <a:rPr lang="en-CA" smtClean="0"/>
              <a:t>2025-01-25</a:t>
            </a:fld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97D8D-0178-873E-51D4-5D31FB932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3357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376B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34555" y="-5435045"/>
            <a:ext cx="1451770" cy="12263120"/>
          </a:xfrm>
          <a:prstGeom prst="rect">
            <a:avLst/>
          </a:prstGeom>
          <a:solidFill>
            <a:srgbClr val="E5BB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chemeClr val="accent6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491D-4B3D-71BA-EA76-A0FC194A1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13706"/>
            <a:ext cx="107315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9680" y="6356350"/>
            <a:ext cx="2331720" cy="365125"/>
          </a:xfrm>
        </p:spPr>
        <p:txBody>
          <a:bodyPr/>
          <a:lstStyle/>
          <a:p>
            <a:fld id="{C6B5DFF7-5497-4B1F-847A-BD74C8DD7682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9" name="Picture 8" descr="A black background with red and black text&#10;&#10;Description automatically generated">
            <a:extLst>
              <a:ext uri="{FF2B5EF4-FFF2-40B4-BE49-F238E27FC236}">
                <a16:creationId xmlns:a16="http://schemas.microsoft.com/office/drawing/2014/main" id="{D2E9439B-D957-D34B-4EB0-4AD1EB172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 b="15897"/>
          <a:stretch/>
        </p:blipFill>
        <p:spPr>
          <a:xfrm>
            <a:off x="9408160" y="0"/>
            <a:ext cx="2400160" cy="123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82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rgbClr val="EAE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A491D-4B3D-71BA-EA76-A0FC194A1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300" y="1713706"/>
            <a:ext cx="107315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39FF03-23D5-899D-8314-909F97342DF1}"/>
              </a:ext>
            </a:extLst>
          </p:cNvPr>
          <p:cNvSpPr/>
          <p:nvPr userDrawn="1"/>
        </p:nvSpPr>
        <p:spPr>
          <a:xfrm rot="5400000">
            <a:off x="5334555" y="-5435045"/>
            <a:ext cx="1451770" cy="12263120"/>
          </a:xfrm>
          <a:prstGeom prst="rect">
            <a:avLst/>
          </a:prstGeom>
          <a:solidFill>
            <a:srgbClr val="376B4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F294DC-483F-1DF0-BBC7-1E79CFC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00" y="130809"/>
            <a:ext cx="8254720" cy="1239839"/>
          </a:xfrm>
        </p:spPr>
        <p:txBody>
          <a:bodyPr/>
          <a:lstStyle>
            <a:lvl1pPr>
              <a:defRPr b="1" i="1">
                <a:solidFill>
                  <a:srgbClr val="EAEBD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7E00A-F38F-F6B0-BCAC-C32BA8E14B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49680" y="6356350"/>
            <a:ext cx="2331720" cy="365125"/>
          </a:xfrm>
        </p:spPr>
        <p:txBody>
          <a:bodyPr/>
          <a:lstStyle/>
          <a:p>
            <a:fld id="{04B664D4-3C4F-42F8-85B9-37BA643C824E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C085F-0787-538E-EA0A-C149B5139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0498A-5487-6DD1-75EF-45551278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  <p:pic>
        <p:nvPicPr>
          <p:cNvPr id="12" name="Graphic 11" descr="Strawberry outline">
            <a:extLst>
              <a:ext uri="{FF2B5EF4-FFF2-40B4-BE49-F238E27FC236}">
                <a16:creationId xmlns:a16="http://schemas.microsoft.com/office/drawing/2014/main" id="{7F23485B-E1E7-F21E-042C-4539F126A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2075" y="3018472"/>
            <a:ext cx="3459480" cy="3459480"/>
          </a:xfrm>
          <a:prstGeom prst="rect">
            <a:avLst/>
          </a:prstGeom>
        </p:spPr>
      </p:pic>
      <p:pic>
        <p:nvPicPr>
          <p:cNvPr id="15" name="Graphic 14" descr="Strawberry outline">
            <a:extLst>
              <a:ext uri="{FF2B5EF4-FFF2-40B4-BE49-F238E27FC236}">
                <a16:creationId xmlns:a16="http://schemas.microsoft.com/office/drawing/2014/main" id="{CEB25964-B26B-7776-7EE4-3253E47C4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29255" y="3018472"/>
            <a:ext cx="3459480" cy="3459480"/>
          </a:xfrm>
          <a:prstGeom prst="rect">
            <a:avLst/>
          </a:prstGeom>
        </p:spPr>
      </p:pic>
      <p:pic>
        <p:nvPicPr>
          <p:cNvPr id="16" name="Graphic 15" descr="Strawberry outline">
            <a:extLst>
              <a:ext uri="{FF2B5EF4-FFF2-40B4-BE49-F238E27FC236}">
                <a16:creationId xmlns:a16="http://schemas.microsoft.com/office/drawing/2014/main" id="{7F7BE5A0-A069-BAB9-A252-A01520698B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83565" y="3018472"/>
            <a:ext cx="3459480" cy="3459480"/>
          </a:xfrm>
          <a:prstGeom prst="rect">
            <a:avLst/>
          </a:prstGeom>
        </p:spPr>
      </p:pic>
      <p:pic>
        <p:nvPicPr>
          <p:cNvPr id="17" name="Graphic 16" descr="Strawberry outline">
            <a:extLst>
              <a:ext uri="{FF2B5EF4-FFF2-40B4-BE49-F238E27FC236}">
                <a16:creationId xmlns:a16="http://schemas.microsoft.com/office/drawing/2014/main" id="{064FF598-2422-4B78-7E49-EF6206132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4895" y="3013717"/>
            <a:ext cx="3459480" cy="3459480"/>
          </a:xfrm>
          <a:prstGeom prst="rect">
            <a:avLst/>
          </a:prstGeom>
        </p:spPr>
      </p:pic>
      <p:pic>
        <p:nvPicPr>
          <p:cNvPr id="19" name="Graphic 18" descr="Strawberry outline">
            <a:extLst>
              <a:ext uri="{FF2B5EF4-FFF2-40B4-BE49-F238E27FC236}">
                <a16:creationId xmlns:a16="http://schemas.microsoft.com/office/drawing/2014/main" id="{AE4B0A20-EC16-A0FD-4168-BA5E785676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52460" y="940919"/>
            <a:ext cx="3459480" cy="3459480"/>
          </a:xfrm>
          <a:prstGeom prst="rect">
            <a:avLst/>
          </a:prstGeom>
        </p:spPr>
      </p:pic>
      <p:pic>
        <p:nvPicPr>
          <p:cNvPr id="20" name="Graphic 19" descr="Strawberry outline">
            <a:extLst>
              <a:ext uri="{FF2B5EF4-FFF2-40B4-BE49-F238E27FC236}">
                <a16:creationId xmlns:a16="http://schemas.microsoft.com/office/drawing/2014/main" id="{4C3D05FE-0CF4-A6B4-524C-73C1BBD54D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2980" y="955065"/>
            <a:ext cx="3459480" cy="3459480"/>
          </a:xfrm>
          <a:prstGeom prst="rect">
            <a:avLst/>
          </a:prstGeom>
        </p:spPr>
      </p:pic>
      <p:pic>
        <p:nvPicPr>
          <p:cNvPr id="21" name="Graphic 20" descr="Strawberry outline">
            <a:extLst>
              <a:ext uri="{FF2B5EF4-FFF2-40B4-BE49-F238E27FC236}">
                <a16:creationId xmlns:a16="http://schemas.microsoft.com/office/drawing/2014/main" id="{61ED6438-7384-65F6-61CF-0E3B42BEEE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0938" y="976222"/>
            <a:ext cx="3459480" cy="3459480"/>
          </a:xfrm>
          <a:prstGeom prst="rect">
            <a:avLst/>
          </a:prstGeom>
        </p:spPr>
      </p:pic>
      <p:pic>
        <p:nvPicPr>
          <p:cNvPr id="22" name="Graphic 21" descr="Strawberry outline">
            <a:extLst>
              <a:ext uri="{FF2B5EF4-FFF2-40B4-BE49-F238E27FC236}">
                <a16:creationId xmlns:a16="http://schemas.microsoft.com/office/drawing/2014/main" id="{00B9D4EA-D0B7-9F9F-B597-DD7940B86D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179320" y="976222"/>
            <a:ext cx="3459480" cy="3459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95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F728D5-FCDD-F61B-1719-893476BB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789DC-4828-5ACC-CE25-4F5E84E74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09F91-18C4-3D41-F233-A2F6B4E581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CDE1A-77E7-45BD-AB8E-6A838FB15CBD}" type="datetime1">
              <a:rPr lang="en-CA" smtClean="0"/>
              <a:t>2025-01-25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CD56D-6263-9706-A41A-0F9829A76F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4884F-D645-072B-4265-DD7C07C46B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374FC-BD7A-448B-BA44-50FEF58D2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3299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79" r:id="rId3"/>
    <p:sldLayoutId id="2147483682" r:id="rId4"/>
    <p:sldLayoutId id="2147483681" r:id="rId5"/>
    <p:sldLayoutId id="2147483680" r:id="rId6"/>
    <p:sldLayoutId id="2147483664" r:id="rId7"/>
    <p:sldLayoutId id="2147483650" r:id="rId8"/>
    <p:sldLayoutId id="2147483660" r:id="rId9"/>
    <p:sldLayoutId id="2147483661" r:id="rId10"/>
    <p:sldLayoutId id="2147483662" r:id="rId11"/>
    <p:sldLayoutId id="2147483665" r:id="rId12"/>
    <p:sldLayoutId id="2147483666" r:id="rId13"/>
    <p:sldLayoutId id="2147483667" r:id="rId14"/>
    <p:sldLayoutId id="2147483668" r:id="rId15"/>
    <p:sldLayoutId id="2147483670" r:id="rId16"/>
    <p:sldLayoutId id="2147483669" r:id="rId17"/>
    <p:sldLayoutId id="2147483674" r:id="rId18"/>
    <p:sldLayoutId id="2147483675" r:id="rId19"/>
    <p:sldLayoutId id="2147483676" r:id="rId20"/>
    <p:sldLayoutId id="2147483677" r:id="rId21"/>
    <p:sldLayoutId id="2147483683" r:id="rId22"/>
    <p:sldLayoutId id="2147483686" r:id="rId23"/>
    <p:sldLayoutId id="2147483684" r:id="rId24"/>
    <p:sldLayoutId id="2147483685" r:id="rId25"/>
    <p:sldLayoutId id="2147483678" r:id="rId26"/>
    <p:sldLayoutId id="2147483671" r:id="rId27"/>
    <p:sldLayoutId id="2147483651" r:id="rId28"/>
    <p:sldLayoutId id="2147483652" r:id="rId29"/>
    <p:sldLayoutId id="2147483653" r:id="rId30"/>
    <p:sldLayoutId id="2147483654" r:id="rId31"/>
    <p:sldLayoutId id="2147483655" r:id="rId32"/>
    <p:sldLayoutId id="2147483656" r:id="rId33"/>
    <p:sldLayoutId id="2147483657" r:id="rId34"/>
    <p:sldLayoutId id="2147483658" r:id="rId35"/>
    <p:sldLayoutId id="2147483659" r:id="rId3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spressif/arduino-esp32/tree/master/libraries/WiFiClientSecure" TargetMode="External"/><Relationship Id="rId3" Type="http://schemas.openxmlformats.org/officeDocument/2006/relationships/hyperlink" Target="https://github.com/johnrickman/LiquidCrystal_I2C" TargetMode="External"/><Relationship Id="rId7" Type="http://schemas.openxmlformats.org/officeDocument/2006/relationships/hyperlink" Target="https://github.com/espressif/arduino-esp32/tree/master/libraries/HTTPClie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github.com/espressif/arduino-esp32/tree/master/libraries/WiFi" TargetMode="External"/><Relationship Id="rId5" Type="http://schemas.openxmlformats.org/officeDocument/2006/relationships/hyperlink" Target="https://github.com/bblanchon/ArduinoJson" TargetMode="External"/><Relationship Id="rId4" Type="http://schemas.openxmlformats.org/officeDocument/2006/relationships/hyperlink" Target="https://github.com/madhephaestus/ESP32Serv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02219-C19A-A4B8-10D7-B4D2D3046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B3AA92-582A-E263-ED83-DB4A2D582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374FC-BD7A-448B-BA44-50FEF58D24B3}" type="slidenum">
              <a:rPr lang="en-CA" smtClean="0"/>
              <a:t>1</a:t>
            </a:fld>
            <a:endParaRPr lang="en-CA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CC4D5E-56E3-85CB-5FD3-1E2F4F73561B}"/>
              </a:ext>
            </a:extLst>
          </p:cNvPr>
          <p:cNvSpPr/>
          <p:nvPr/>
        </p:nvSpPr>
        <p:spPr>
          <a:xfrm>
            <a:off x="2759760" y="491338"/>
            <a:ext cx="6946900" cy="2536491"/>
          </a:xfrm>
          <a:prstGeom prst="roundRect">
            <a:avLst/>
          </a:prstGeom>
          <a:solidFill>
            <a:srgbClr val="8EBE40"/>
          </a:solidFill>
          <a:ln w="28575">
            <a:solidFill>
              <a:srgbClr val="255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E5C094B-1EE6-CC83-0F91-24899C626DEE}"/>
              </a:ext>
            </a:extLst>
          </p:cNvPr>
          <p:cNvSpPr/>
          <p:nvPr/>
        </p:nvSpPr>
        <p:spPr>
          <a:xfrm>
            <a:off x="2028056" y="3291839"/>
            <a:ext cx="8453386" cy="3261045"/>
          </a:xfrm>
          <a:prstGeom prst="roundRect">
            <a:avLst/>
          </a:prstGeom>
          <a:solidFill>
            <a:srgbClr val="8EBE40"/>
          </a:solidFill>
          <a:ln w="28575">
            <a:solidFill>
              <a:srgbClr val="255F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02CAC-69E5-82CB-28DB-C4C7026E1718}"/>
              </a:ext>
            </a:extLst>
          </p:cNvPr>
          <p:cNvSpPr txBox="1"/>
          <p:nvPr/>
        </p:nvSpPr>
        <p:spPr>
          <a:xfrm>
            <a:off x="2302476" y="3419676"/>
            <a:ext cx="786146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CA" sz="2000" b="1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CA" sz="40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 Energy Control System</a:t>
            </a:r>
          </a:p>
          <a:p>
            <a:pPr algn="ctr"/>
            <a:endParaRPr lang="en-CA" sz="2800" b="1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CA" sz="2800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L. Daigle, M. Hutchinson, L. MacLennan, C. White</a:t>
            </a:r>
          </a:p>
          <a:p>
            <a:pPr algn="ctr"/>
            <a:endParaRPr lang="en-CA" sz="3200" i="1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CA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January 26, 2025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14BF44-2A5E-F8FC-0372-77F81845E38C}"/>
              </a:ext>
            </a:extLst>
          </p:cNvPr>
          <p:cNvSpPr txBox="1"/>
          <p:nvPr/>
        </p:nvSpPr>
        <p:spPr>
          <a:xfrm>
            <a:off x="2280936" y="839970"/>
            <a:ext cx="786146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66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CAI/AEC 2025</a:t>
            </a:r>
          </a:p>
          <a:p>
            <a:pPr algn="ctr"/>
            <a:r>
              <a:rPr lang="en-CA" sz="4800" b="1" i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Programming</a:t>
            </a:r>
          </a:p>
        </p:txBody>
      </p:sp>
    </p:spTree>
    <p:extLst>
      <p:ext uri="{BB962C8B-B14F-4D97-AF65-F5344CB8AC3E}">
        <p14:creationId xmlns:p14="http://schemas.microsoft.com/office/powerpoint/2010/main" val="3771115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BF47C-EF72-8127-2F6C-AFB08AE72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5B835AB-991B-D450-D7EC-2B03299CFDD8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Solution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C170EC-0F7F-413C-AFA3-4ECEFFFB9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56" y="1452710"/>
            <a:ext cx="11901488" cy="480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23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D0B77E-16C1-86C2-6AFA-5E27B443E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E0593192-8637-296E-66DA-9916EB239E00}"/>
              </a:ext>
            </a:extLst>
          </p:cNvPr>
          <p:cNvSpPr/>
          <p:nvPr/>
        </p:nvSpPr>
        <p:spPr>
          <a:xfrm>
            <a:off x="622300" y="1818451"/>
            <a:ext cx="4425562" cy="1111361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11C471-F34E-7403-4AE4-B34D9D3D752E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Objective 1 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CD4EF-FB66-71A7-DA4F-7BBEAA48FF83}"/>
              </a:ext>
            </a:extLst>
          </p:cNvPr>
          <p:cNvSpPr txBox="1"/>
          <p:nvPr/>
        </p:nvSpPr>
        <p:spPr>
          <a:xfrm>
            <a:off x="954055" y="1957219"/>
            <a:ext cx="6144208" cy="83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and Display Data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-Voltage, Current, 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0BAC0-879A-BEC6-5D6A-7408104B2B9D}"/>
              </a:ext>
            </a:extLst>
          </p:cNvPr>
          <p:cNvSpPr txBox="1"/>
          <p:nvPr/>
        </p:nvSpPr>
        <p:spPr>
          <a:xfrm>
            <a:off x="5251028" y="1951672"/>
            <a:ext cx="6848926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Utilized the </a:t>
            </a:r>
            <a:r>
              <a:rPr lang="en-US" err="1">
                <a:latin typeface="Open Sans"/>
                <a:ea typeface="Open Sans"/>
                <a:cs typeface="Open Sans"/>
              </a:rPr>
              <a:t>LiquidCrystal</a:t>
            </a:r>
            <a:r>
              <a:rPr lang="en-US" dirty="0">
                <a:latin typeface="Open Sans"/>
                <a:ea typeface="Open Sans"/>
                <a:cs typeface="Open Sans"/>
              </a:rPr>
              <a:t> I2C library by Frank de </a:t>
            </a:r>
            <a:r>
              <a:rPr lang="en-US" err="1">
                <a:latin typeface="Open Sans"/>
                <a:ea typeface="Open Sans"/>
                <a:cs typeface="Open Sans"/>
              </a:rPr>
              <a:t>Barbander</a:t>
            </a:r>
            <a:r>
              <a:rPr lang="en-US" dirty="0">
                <a:latin typeface="Open Sans"/>
                <a:ea typeface="Open Sans"/>
                <a:cs typeface="Open Sans"/>
              </a:rPr>
              <a:t> [1]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And the Wire library by </a:t>
            </a:r>
            <a:r>
              <a:rPr lang="en-US" dirty="0" err="1">
                <a:latin typeface="Open Sans"/>
                <a:ea typeface="Open Sans"/>
                <a:cs typeface="Open Sans"/>
              </a:rPr>
              <a:t>Expressif</a:t>
            </a:r>
            <a:r>
              <a:rPr lang="en-US" dirty="0">
                <a:latin typeface="Open Sans"/>
                <a:ea typeface="Open Sans"/>
                <a:cs typeface="Open Sans"/>
              </a:rPr>
              <a:t> Systems [4]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	-Previous experience 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	-Confidence in a successful outcome</a:t>
            </a:r>
          </a:p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2" name="Picture 1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BB69D184-6BF6-3206-6AD2-B81B26815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1277"/>
          <a:stretch/>
        </p:blipFill>
        <p:spPr>
          <a:xfrm rot="5400000">
            <a:off x="1318855" y="3013991"/>
            <a:ext cx="3032451" cy="3283147"/>
          </a:xfrm>
          <a:prstGeom prst="rect">
            <a:avLst/>
          </a:prstGeom>
        </p:spPr>
      </p:pic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E75B652-77F6-237B-5CCA-C1C3E7E72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40" y="3613889"/>
            <a:ext cx="6382303" cy="191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88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81A6-30F1-7064-A4BF-088135BB8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EFAB97FA-CE56-73F4-48B1-0EFE41FC7EDA}"/>
              </a:ext>
            </a:extLst>
          </p:cNvPr>
          <p:cNvSpPr/>
          <p:nvPr/>
        </p:nvSpPr>
        <p:spPr>
          <a:xfrm>
            <a:off x="295729" y="1697153"/>
            <a:ext cx="6144208" cy="1932455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D65EA0-53EB-A64C-5843-769464085241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Objective 2 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3F85F0-5038-73EE-383B-6D72290251A3}"/>
              </a:ext>
            </a:extLst>
          </p:cNvPr>
          <p:cNvSpPr txBox="1"/>
          <p:nvPr/>
        </p:nvSpPr>
        <p:spPr>
          <a:xfrm>
            <a:off x="394219" y="1822765"/>
            <a:ext cx="6144208" cy="16812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 Hardware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-Manually adjust panel angle with an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-Fault checking (button)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-Fault LED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A677D0-3438-987E-6478-0D5DD45926F1}"/>
              </a:ext>
            </a:extLst>
          </p:cNvPr>
          <p:cNvSpPr txBox="1"/>
          <p:nvPr/>
        </p:nvSpPr>
        <p:spPr>
          <a:xfrm>
            <a:off x="295729" y="5850294"/>
            <a:ext cx="6837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 ESP32Servo library from Kevin Harrington and John K. Bennett [2]</a:t>
            </a:r>
          </a:p>
        </p:txBody>
      </p:sp>
      <p:pic>
        <p:nvPicPr>
          <p:cNvPr id="7" name="IMG_1939_C996E6D1-DA3A-420F-B5F8-5445C12C823E.mp4">
            <a:hlinkClick r:id="" action="ppaction://media"/>
            <a:extLst>
              <a:ext uri="{FF2B5EF4-FFF2-40B4-BE49-F238E27FC236}">
                <a16:creationId xmlns:a16="http://schemas.microsoft.com/office/drawing/2014/main" id="{D0ECB4E9-63C3-AEF2-091C-49EE6BA4394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27204" y="1682806"/>
            <a:ext cx="2491869" cy="44227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3738CE-00FE-ADFD-8182-6EBCBCFFB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9" y="3755220"/>
            <a:ext cx="4600647" cy="256341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5C77BFEA-DAD8-3EBE-6814-36A28EDC38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46" y="4137173"/>
            <a:ext cx="5170667" cy="161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6B65E-3471-DCE0-0590-93E0B5FDD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3">
            <a:extLst>
              <a:ext uri="{FF2B5EF4-FFF2-40B4-BE49-F238E27FC236}">
                <a16:creationId xmlns:a16="http://schemas.microsoft.com/office/drawing/2014/main" id="{C339E819-BA6C-1728-7E59-B8D3CC5C3129}"/>
              </a:ext>
            </a:extLst>
          </p:cNvPr>
          <p:cNvSpPr/>
          <p:nvPr/>
        </p:nvSpPr>
        <p:spPr>
          <a:xfrm>
            <a:off x="330915" y="1914116"/>
            <a:ext cx="2942131" cy="2850766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7A28D4-B210-3648-78EA-92E941EF1B9D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Objective 3 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D29EE-87CB-8536-4A18-AA326E83B50B}"/>
              </a:ext>
            </a:extLst>
          </p:cNvPr>
          <p:cNvSpPr txBox="1"/>
          <p:nvPr/>
        </p:nvSpPr>
        <p:spPr>
          <a:xfrm>
            <a:off x="532150" y="2065079"/>
            <a:ext cx="2539663" cy="2296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-Shut off servo upon a fault and re-enable once resolved. 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-Automatically track the sun angle</a:t>
            </a:r>
          </a:p>
        </p:txBody>
      </p:sp>
      <p:pic>
        <p:nvPicPr>
          <p:cNvPr id="6" name="IMG_1939_C996E6D1-DA3A-420F-B5F8-5445C12C823E.mp4">
            <a:hlinkClick r:id="" action="ppaction://media"/>
            <a:extLst>
              <a:ext uri="{FF2B5EF4-FFF2-40B4-BE49-F238E27FC236}">
                <a16:creationId xmlns:a16="http://schemas.microsoft.com/office/drawing/2014/main" id="{5755DCCC-CCCF-CC62-C2B3-F563BFE37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0179" y="1682806"/>
            <a:ext cx="2491869" cy="44227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2AC603-3FDC-9412-B60B-BE06EBE79C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0245" y="1914116"/>
            <a:ext cx="5598701" cy="38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284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48E5-C3C3-11D0-7DDC-E1E8BE82A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44A039-B6C3-4087-B1C4-04697ADFB15F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Objective 4 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51F14377-25E1-5098-0EE7-5D97459FD951}"/>
              </a:ext>
            </a:extLst>
          </p:cNvPr>
          <p:cNvSpPr/>
          <p:nvPr/>
        </p:nvSpPr>
        <p:spPr>
          <a:xfrm>
            <a:off x="419618" y="1753137"/>
            <a:ext cx="6391987" cy="2016431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950D5-6015-7305-72FA-1629706C840C}"/>
              </a:ext>
            </a:extLst>
          </p:cNvPr>
          <p:cNvSpPr txBox="1"/>
          <p:nvPr/>
        </p:nvSpPr>
        <p:spPr>
          <a:xfrm>
            <a:off x="543507" y="1861237"/>
            <a:ext cx="6988627" cy="202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| Wireless Data Acquisition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-Wirelessly communicate with Pi Server</a:t>
            </a:r>
          </a:p>
          <a:p>
            <a:pPr lvl="1"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-Notify on disconnect, attempt to resolve and 	reconnect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722852-D23D-4F2D-3C26-8D86837511EB}"/>
              </a:ext>
            </a:extLst>
          </p:cNvPr>
          <p:cNvSpPr txBox="1"/>
          <p:nvPr/>
        </p:nvSpPr>
        <p:spPr>
          <a:xfrm>
            <a:off x="793868" y="3949324"/>
            <a:ext cx="5021145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Originally focused on MQTT communication </a:t>
            </a:r>
            <a:r>
              <a:rPr lang="en-US">
                <a:ea typeface="Calibri"/>
                <a:cs typeface="Calibri"/>
              </a:rPr>
              <a:t>due to its flexibility in IOT applications.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Moved to HTTP/S upon discovery of Raspberry Pi Backend Issues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 b="1">
                <a:ea typeface="Calibri"/>
                <a:cs typeface="Calibri"/>
              </a:rPr>
              <a:t>Unable to resolve connection issues</a:t>
            </a:r>
          </a:p>
        </p:txBody>
      </p:sp>
      <p:pic>
        <p:nvPicPr>
          <p:cNvPr id="7" name="Picture 6" descr="A diagram of a computer program&#10;&#10;AI-generated content may be incorrect.">
            <a:extLst>
              <a:ext uri="{FF2B5EF4-FFF2-40B4-BE49-F238E27FC236}">
                <a16:creationId xmlns:a16="http://schemas.microsoft.com/office/drawing/2014/main" id="{CC8592F8-7191-27F2-E493-8C39E7DEB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35" y="2410722"/>
            <a:ext cx="4063033" cy="268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26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7EDDE-F6BC-5381-4C50-1929787A7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8DFA938-00AE-4FB9-C015-027B425C9BCA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S. Objective </a:t>
            </a:r>
            <a:r>
              <a:rPr lang="en-US" sz="5400" b="1" i="1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3">
            <a:extLst>
              <a:ext uri="{FF2B5EF4-FFF2-40B4-BE49-F238E27FC236}">
                <a16:creationId xmlns:a16="http://schemas.microsoft.com/office/drawing/2014/main" id="{E0C31631-038F-BCE9-E999-09B4CE3CC1E0}"/>
              </a:ext>
            </a:extLst>
          </p:cNvPr>
          <p:cNvSpPr/>
          <p:nvPr/>
        </p:nvSpPr>
        <p:spPr>
          <a:xfrm>
            <a:off x="363954" y="1712983"/>
            <a:ext cx="4438953" cy="2280373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C166A-4D0B-9905-809F-548C9E916CF9}"/>
              </a:ext>
            </a:extLst>
          </p:cNvPr>
          <p:cNvSpPr txBox="1"/>
          <p:nvPr/>
        </p:nvSpPr>
        <p:spPr>
          <a:xfrm>
            <a:off x="501807" y="1839430"/>
            <a:ext cx="4163245" cy="2027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Based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-Website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-Graph real-time data (no refreshing)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-Interface scales to mobile devices and desktop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7D10E-A33F-5E12-F8DF-885446E88F7F}"/>
              </a:ext>
            </a:extLst>
          </p:cNvPr>
          <p:cNvSpPr txBox="1"/>
          <p:nvPr/>
        </p:nvSpPr>
        <p:spPr>
          <a:xfrm>
            <a:off x="212866" y="4170630"/>
            <a:ext cx="4645746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Home Assistant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Scales to either web clients or mobile devices 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Allows for real-time visualization of graphed data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Allows for an all-in-one platform for data visualization and monitoring</a:t>
            </a:r>
          </a:p>
        </p:txBody>
      </p:sp>
      <p:pic>
        <p:nvPicPr>
          <p:cNvPr id="7" name="Picture 6" descr="Energy dashboard bar graphs displaying with wrong time-frame · Issue #10902  · home-assistant/frontend · GitHub">
            <a:extLst>
              <a:ext uri="{FF2B5EF4-FFF2-40B4-BE49-F238E27FC236}">
                <a16:creationId xmlns:a16="http://schemas.microsoft.com/office/drawing/2014/main" id="{0325B005-FAC8-400D-FA9E-7FF7F3931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3" y="4047908"/>
            <a:ext cx="4156517" cy="2276771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85808897-951E-CBC8-488E-6700AE8E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15"/>
          <a:stretch/>
        </p:blipFill>
        <p:spPr>
          <a:xfrm>
            <a:off x="4962123" y="1487525"/>
            <a:ext cx="2193093" cy="4601615"/>
          </a:xfrm>
          <a:prstGeom prst="rect">
            <a:avLst/>
          </a:prstGeom>
        </p:spPr>
      </p:pic>
      <p:pic>
        <p:nvPicPr>
          <p:cNvPr id="10" name="Picture 9" descr="A screen shot of a graph&#10;&#10;AI-generated content may be incorrect.">
            <a:extLst>
              <a:ext uri="{FF2B5EF4-FFF2-40B4-BE49-F238E27FC236}">
                <a16:creationId xmlns:a16="http://schemas.microsoft.com/office/drawing/2014/main" id="{2AFB0F30-0769-F818-DCBC-F5B6F0A3D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962" y="1839499"/>
            <a:ext cx="4183812" cy="202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1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BF686-298E-BBE7-00F7-FDC7AACF7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3">
            <a:extLst>
              <a:ext uri="{FF2B5EF4-FFF2-40B4-BE49-F238E27FC236}">
                <a16:creationId xmlns:a16="http://schemas.microsoft.com/office/drawing/2014/main" id="{B4E03E6B-281A-2E6A-73D6-91381EEC7B9C}"/>
              </a:ext>
            </a:extLst>
          </p:cNvPr>
          <p:cNvSpPr/>
          <p:nvPr/>
        </p:nvSpPr>
        <p:spPr>
          <a:xfrm>
            <a:off x="1678782" y="1908547"/>
            <a:ext cx="9458324" cy="4056484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390629-0471-DB08-5DA5-4400884230D9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Testing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0B1522-3F27-37AD-2E10-47615ADBE48C}"/>
              </a:ext>
            </a:extLst>
          </p:cNvPr>
          <p:cNvSpPr txBox="1"/>
          <p:nvPr/>
        </p:nvSpPr>
        <p:spPr>
          <a:xfrm>
            <a:off x="1951394" y="2300286"/>
            <a:ext cx="8614212" cy="33295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 algn="just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Tried out the data reading, LCD display, and motor control. Minor adjustments to limits corrected their functionality</a:t>
            </a:r>
            <a:endParaRPr lang="en-US" sz="220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342900" indent="-342900" algn="just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Attempted multiple connection </a:t>
            </a:r>
            <a:r>
              <a:rPr lang="en-US" sz="220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strategies</a:t>
            </a:r>
            <a:r>
              <a:rPr lang="en-US" sz="2200" dirty="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, encountering persistent errors throughout. Explored various methods to successfully broadcast the data, but challenges persisted.</a:t>
            </a:r>
            <a:endParaRPr lang="en-US" sz="2200">
              <a:solidFill>
                <a:schemeClr val="bg1"/>
              </a:solidFill>
              <a:latin typeface="Open Sans"/>
              <a:ea typeface="+mn-lt"/>
              <a:cs typeface="+mn-lt"/>
            </a:endParaRPr>
          </a:p>
          <a:p>
            <a:pPr marL="342900" indent="-342900" algn="just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/>
                <a:ea typeface="+mn-lt"/>
                <a:cs typeface="+mn-lt"/>
              </a:rPr>
              <a:t>Generated random test data for database validation and visualization within the platform</a:t>
            </a:r>
          </a:p>
        </p:txBody>
      </p:sp>
    </p:spTree>
    <p:extLst>
      <p:ext uri="{BB962C8B-B14F-4D97-AF65-F5344CB8AC3E}">
        <p14:creationId xmlns:p14="http://schemas.microsoft.com/office/powerpoint/2010/main" val="1813765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5C8809-7147-8263-C225-9C24DEE19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3">
            <a:extLst>
              <a:ext uri="{FF2B5EF4-FFF2-40B4-BE49-F238E27FC236}">
                <a16:creationId xmlns:a16="http://schemas.microsoft.com/office/drawing/2014/main" id="{12EFDCD8-5080-C516-FB00-FE83E4C5F7E1}"/>
              </a:ext>
            </a:extLst>
          </p:cNvPr>
          <p:cNvSpPr/>
          <p:nvPr/>
        </p:nvSpPr>
        <p:spPr>
          <a:xfrm>
            <a:off x="966166" y="1952577"/>
            <a:ext cx="10259668" cy="3297002"/>
          </a:xfrm>
          <a:prstGeom prst="roundRect">
            <a:avLst/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F49B72-C53D-BE27-29C3-DA906906804A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Errors and Critiques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ABEB8A-6262-A145-A816-081BA445CEC7}"/>
              </a:ext>
            </a:extLst>
          </p:cNvPr>
          <p:cNvSpPr txBox="1"/>
          <p:nvPr/>
        </p:nvSpPr>
        <p:spPr>
          <a:xfrm>
            <a:off x="1379883" y="2220455"/>
            <a:ext cx="10812117" cy="34624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2200" b="1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Server side (Raspberry Pi):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Unable to resolve peer connection refusal by </a:t>
            </a:r>
            <a:r>
              <a:rPr lang="en-US" sz="2200" dirty="0" err="1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telegraf</a:t>
            </a:r>
            <a:endParaRPr lang="en-US" sz="2200" dirty="0">
              <a:solidFill>
                <a:schemeClr val="bg1"/>
              </a:solidFill>
              <a:latin typeface="Open Sans"/>
              <a:ea typeface="Open Sans"/>
              <a:cs typeface="Open Sans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Unable to implement front end graphing of real-time data</a:t>
            </a:r>
            <a:endParaRPr lang="en-US" sz="2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Unable to implement front-end fault reset and manual override from </a:t>
            </a:r>
            <a:b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</a:br>
            <a:r>
              <a:rPr lang="en-US" sz="2200" dirty="0">
                <a:solidFill>
                  <a:schemeClr val="bg1"/>
                </a:solidFill>
                <a:latin typeface="Open Sans"/>
                <a:ea typeface="Open Sans"/>
                <a:cs typeface="Open Sans"/>
              </a:rPr>
              <a:t>front end.</a:t>
            </a:r>
          </a:p>
          <a:p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777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DE46B-2845-6DA6-901D-C8DB9FBBA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694E20D-0BC4-05AF-D37E-DE766B9D2E21}"/>
              </a:ext>
            </a:extLst>
          </p:cNvPr>
          <p:cNvSpPr/>
          <p:nvPr/>
        </p:nvSpPr>
        <p:spPr>
          <a:xfrm>
            <a:off x="1324583" y="729574"/>
            <a:ext cx="9542834" cy="5696851"/>
          </a:xfrm>
          <a:prstGeom prst="roundRect">
            <a:avLst/>
          </a:prstGeom>
          <a:solidFill>
            <a:srgbClr val="EAEB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360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CA" sz="4800" b="1" i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CA" sz="4800" b="1" i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CA" sz="4800" b="1" i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endParaRPr lang="en-CA" sz="4800" b="1" i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CA" sz="4800" b="1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 Energy Control System</a:t>
            </a:r>
          </a:p>
          <a:p>
            <a:pPr algn="ctr"/>
            <a:endParaRPr lang="en-CA" sz="3600" b="1" i="1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CA" sz="3200" i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L. Daigle, M. Hutchinson, L. MacLennan, C. White</a:t>
            </a:r>
          </a:p>
          <a:p>
            <a:pPr algn="ctr"/>
            <a:r>
              <a:rPr lang="en-CA" sz="3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2" name="Picture 1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1B0CF473-6DB3-B88C-208D-2103291B1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1" r="11277"/>
          <a:stretch/>
        </p:blipFill>
        <p:spPr>
          <a:xfrm rot="5400000">
            <a:off x="4579774" y="820861"/>
            <a:ext cx="3032451" cy="32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78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74CE2B-32C4-99D9-41BC-862E657C8FF5}"/>
              </a:ext>
            </a:extLst>
          </p:cNvPr>
          <p:cNvSpPr txBox="1"/>
          <p:nvPr/>
        </p:nvSpPr>
        <p:spPr>
          <a:xfrm>
            <a:off x="299621" y="1602715"/>
            <a:ext cx="11592757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CA" sz="800">
              <a:cs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645A4F-16DB-5D20-D468-FB46CB1B4CB1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533CD8-E258-0F0E-6BAB-8548F995E9F3}"/>
              </a:ext>
            </a:extLst>
          </p:cNvPr>
          <p:cNvSpPr txBox="1"/>
          <p:nvPr/>
        </p:nvSpPr>
        <p:spPr>
          <a:xfrm>
            <a:off x="769302" y="1603345"/>
            <a:ext cx="10452099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[1] LiquidCrystal_I2C: </a:t>
            </a:r>
            <a:r>
              <a:rPr lang="en-US" sz="1600" dirty="0">
                <a:latin typeface="Open Sans"/>
                <a:ea typeface="Open Sans"/>
                <a:cs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https://github.com/johnrickman/LiquidCrystal_I2C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johnrickman</a:t>
            </a:r>
            <a:r>
              <a:rPr lang="en-US" sz="1600" dirty="0">
                <a:latin typeface="Open Sans"/>
                <a:ea typeface="Open Sans"/>
                <a:cs typeface="Open San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[2] ESP32Servo: </a:t>
            </a:r>
            <a:r>
              <a:rPr lang="en-US" sz="1600" dirty="0">
                <a:latin typeface="Open Sans"/>
                <a:ea typeface="Open Sans"/>
                <a:cs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https://github.com/madhephaestus/ESP32Servo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madhephaestus</a:t>
            </a:r>
            <a:r>
              <a:rPr lang="en-US" sz="1600" dirty="0">
                <a:latin typeface="Open Sans"/>
                <a:ea typeface="Open Sans"/>
                <a:cs typeface="Open San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[3]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ArduinoJson</a:t>
            </a:r>
            <a:r>
              <a:rPr lang="en-US" sz="1600" dirty="0">
                <a:latin typeface="Open Sans"/>
                <a:ea typeface="Open Sans"/>
                <a:cs typeface="Open Sans"/>
              </a:rPr>
              <a:t>: </a:t>
            </a:r>
            <a:r>
              <a:rPr lang="en-US" sz="1600" dirty="0">
                <a:latin typeface="Open Sans"/>
                <a:ea typeface="Open Sans"/>
                <a:cs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https://github.com/bblanchon/ArduinoJson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Benoît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Blanchon</a:t>
            </a:r>
            <a:r>
              <a:rPr lang="en-US" sz="1600" dirty="0">
                <a:latin typeface="Open Sans"/>
                <a:ea typeface="Open Sans"/>
                <a:cs typeface="Open Sans"/>
              </a:rPr>
              <a:t>)</a:t>
            </a:r>
          </a:p>
          <a:p>
            <a:r>
              <a:rPr lang="en-US" sz="1600" dirty="0">
                <a:latin typeface="Open Sans"/>
                <a:ea typeface="Open Sans"/>
                <a:cs typeface="Open Sans"/>
              </a:rPr>
              <a:t>[4] Wire: https://github.com/espressif/arduino-esp32/tree/master/libraries/Wire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Espressif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Systems)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[5]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WiFi</a:t>
            </a:r>
            <a:r>
              <a:rPr lang="en-US" sz="1600" dirty="0">
                <a:latin typeface="Open Sans"/>
                <a:ea typeface="Open Sans"/>
                <a:cs typeface="Open Sans"/>
              </a:rPr>
              <a:t>: </a:t>
            </a:r>
            <a:r>
              <a:rPr lang="en-US" sz="1600" dirty="0">
                <a:latin typeface="Open Sans"/>
                <a:ea typeface="Open Sans"/>
                <a:cs typeface="Open San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https://github.com/espressif/arduino-esp32/tree/master/libraries/WiFi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Espressif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Systems)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[6]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HTTPClient</a:t>
            </a:r>
            <a:r>
              <a:rPr lang="en-US" sz="1600" dirty="0">
                <a:latin typeface="Open Sans"/>
                <a:ea typeface="Open Sans"/>
                <a:cs typeface="Open Sans"/>
              </a:rPr>
              <a:t>: </a:t>
            </a:r>
            <a:r>
              <a:rPr lang="en-US" sz="1600" dirty="0">
                <a:latin typeface="Open Sans"/>
                <a:ea typeface="Open Sans"/>
                <a:cs typeface="Open San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https://github.com/espressif/arduino-esp32/tree/master/libraries/HTTPClient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Espressif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Systems)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[7]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WiFiClientSecure</a:t>
            </a:r>
            <a:r>
              <a:rPr lang="en-US" sz="1600" dirty="0">
                <a:latin typeface="Open Sans"/>
                <a:ea typeface="Open Sans"/>
                <a:cs typeface="Open Sans"/>
              </a:rPr>
              <a:t>: </a:t>
            </a:r>
            <a:r>
              <a:rPr lang="en-US" sz="1600" dirty="0">
                <a:latin typeface="Open Sans"/>
                <a:ea typeface="Open Sans"/>
                <a:cs typeface="Open Sans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https://github.com/espressif/arduino-esp32/tree/master/libraries/WiFiClientSecure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(Author: </a:t>
            </a:r>
            <a:r>
              <a:rPr lang="en-US" sz="1600" dirty="0" err="1">
                <a:latin typeface="Open Sans"/>
                <a:ea typeface="Open Sans"/>
                <a:cs typeface="Open Sans"/>
              </a:rPr>
              <a:t>Espressif</a:t>
            </a:r>
            <a:r>
              <a:rPr lang="en-US" sz="1600" dirty="0">
                <a:latin typeface="Open Sans"/>
                <a:ea typeface="Open Sans"/>
                <a:cs typeface="Open Sans"/>
              </a:rPr>
              <a:t> Systems)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Open Sans"/>
                <a:ea typeface="Open Sans"/>
                <a:cs typeface="Open Sans"/>
              </a:rPr>
              <a:t>[8] GitHub Copilot: Used for autocompletion assistance</a:t>
            </a:r>
          </a:p>
          <a:p>
            <a:pPr algn="l"/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8142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945E6-427B-E4C1-652D-59974A202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C19E5-D876-A536-3851-22331081219D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 the Team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DAE203-2621-B030-16A1-0E6C1D8523ED}"/>
              </a:ext>
            </a:extLst>
          </p:cNvPr>
          <p:cNvGrpSpPr/>
          <p:nvPr/>
        </p:nvGrpSpPr>
        <p:grpSpPr>
          <a:xfrm>
            <a:off x="781822" y="2187148"/>
            <a:ext cx="10660721" cy="2448515"/>
            <a:chOff x="781822" y="2187148"/>
            <a:chExt cx="10660721" cy="24485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F09E4F-EF7B-37BB-6CAD-437FC9C73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344" t="10522" r="70426" b="13997"/>
            <a:stretch/>
          </p:blipFill>
          <p:spPr>
            <a:xfrm>
              <a:off x="3468820" y="2222336"/>
              <a:ext cx="2393640" cy="241332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6E30F38-549E-F631-C573-C37BAE1C9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1999" t="16238" r="3553" b="6133"/>
            <a:stretch/>
          </p:blipFill>
          <p:spPr>
            <a:xfrm>
              <a:off x="6269012" y="2188311"/>
              <a:ext cx="2359698" cy="242508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2C7D68-A3BA-C5BB-3914-F1E851359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157" t="17966" r="36651" b="3626"/>
            <a:stretch/>
          </p:blipFill>
          <p:spPr>
            <a:xfrm>
              <a:off x="9035262" y="2187148"/>
              <a:ext cx="2407281" cy="2425080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 descr="A person smiling at camera&#10;&#10;Description automatically generated">
              <a:extLst>
                <a:ext uri="{FF2B5EF4-FFF2-40B4-BE49-F238E27FC236}">
                  <a16:creationId xmlns:a16="http://schemas.microsoft.com/office/drawing/2014/main" id="{635BE874-BCCC-5F49-98E8-03912DEA8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78" t="33614" r="25997" b="25205"/>
            <a:stretch/>
          </p:blipFill>
          <p:spPr>
            <a:xfrm>
              <a:off x="781822" y="2282708"/>
              <a:ext cx="2280446" cy="2330684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8CDD00C-AD97-D75E-8BCB-304DAC8EEA28}"/>
              </a:ext>
            </a:extLst>
          </p:cNvPr>
          <p:cNvSpPr txBox="1"/>
          <p:nvPr/>
        </p:nvSpPr>
        <p:spPr>
          <a:xfrm>
            <a:off x="947162" y="4832350"/>
            <a:ext cx="19497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Lauren Daigle</a:t>
            </a:r>
          </a:p>
          <a:p>
            <a:pPr algn="ctr"/>
            <a:r>
              <a:rPr lang="en-CA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Project Manager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7220E7-8E30-8D2E-951E-F84189080EDC}"/>
              </a:ext>
            </a:extLst>
          </p:cNvPr>
          <p:cNvSpPr txBox="1"/>
          <p:nvPr/>
        </p:nvSpPr>
        <p:spPr>
          <a:xfrm>
            <a:off x="9132573" y="4832349"/>
            <a:ext cx="221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Colby White</a:t>
            </a:r>
          </a:p>
          <a:p>
            <a:pPr algn="ctr"/>
            <a:r>
              <a:rPr lang="en-CA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Mechatronics Lead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629D18-7723-7CE4-1778-EDCC5546CC62}"/>
              </a:ext>
            </a:extLst>
          </p:cNvPr>
          <p:cNvSpPr txBox="1"/>
          <p:nvPr/>
        </p:nvSpPr>
        <p:spPr>
          <a:xfrm>
            <a:off x="3260210" y="4832350"/>
            <a:ext cx="2618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Matthew Hutchinson</a:t>
            </a:r>
          </a:p>
          <a:p>
            <a:pPr algn="ctr"/>
            <a:r>
              <a:rPr lang="en-CA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Acquisition</a:t>
            </a:r>
          </a:p>
          <a:p>
            <a:pPr algn="ctr"/>
            <a:r>
              <a:rPr lang="en-CA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Debugging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E7694D-E362-30CC-BE8B-BD8CA3624E40}"/>
              </a:ext>
            </a:extLst>
          </p:cNvPr>
          <p:cNvSpPr txBox="1"/>
          <p:nvPr/>
        </p:nvSpPr>
        <p:spPr>
          <a:xfrm>
            <a:off x="6342532" y="4832350"/>
            <a:ext cx="2212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b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Liam MacLennan</a:t>
            </a:r>
          </a:p>
          <a:p>
            <a:pPr algn="ctr"/>
            <a:r>
              <a:rPr lang="en-CA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 Lead</a:t>
            </a:r>
          </a:p>
        </p:txBody>
      </p:sp>
    </p:spTree>
    <p:extLst>
      <p:ext uri="{BB962C8B-B14F-4D97-AF65-F5344CB8AC3E}">
        <p14:creationId xmlns:p14="http://schemas.microsoft.com/office/powerpoint/2010/main" val="153324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B9CF-4291-4D93-2886-0E62FD8D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2FAF7E-98DC-B0F3-48EE-4BCB4DB7C200}"/>
              </a:ext>
            </a:extLst>
          </p:cNvPr>
          <p:cNvSpPr/>
          <p:nvPr/>
        </p:nvSpPr>
        <p:spPr>
          <a:xfrm>
            <a:off x="1247185" y="1969747"/>
            <a:ext cx="9575597" cy="3530940"/>
          </a:xfrm>
          <a:prstGeom prst="roundRect">
            <a:avLst>
              <a:gd name="adj" fmla="val 11881"/>
            </a:avLst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E77093-0A7D-C668-B597-B5F1B0C485CE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2C19D-F864-FA2D-62F3-DE48FFD775C1}"/>
              </a:ext>
            </a:extLst>
          </p:cNvPr>
          <p:cNvSpPr txBox="1"/>
          <p:nvPr/>
        </p:nvSpPr>
        <p:spPr>
          <a:xfrm>
            <a:off x="1418952" y="2345977"/>
            <a:ext cx="92320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 the face of climate change, </a:t>
            </a:r>
            <a:r>
              <a:rPr lang="en-CA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deep</a:t>
            </a: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</a:t>
            </a:r>
            <a:r>
              <a:rPr lang="en-CA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decarbonization</a:t>
            </a: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 is necessary to satisfy </a:t>
            </a:r>
            <a:r>
              <a:rPr lang="en-CA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increasing energy demands</a:t>
            </a: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.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Solar and wind are </a:t>
            </a:r>
            <a:r>
              <a:rPr lang="en-CA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low-cost solutions, </a:t>
            </a:r>
            <a:r>
              <a:rPr lang="en-CA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however</a:t>
            </a:r>
            <a:r>
              <a:rPr lang="en-CA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, wind is unpredictable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 is more reliable, and work can be done to </a:t>
            </a:r>
            <a:r>
              <a:rPr lang="en-US" sz="2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optimize the energy output </a:t>
            </a:r>
          </a:p>
        </p:txBody>
      </p:sp>
    </p:spTree>
    <p:extLst>
      <p:ext uri="{BB962C8B-B14F-4D97-AF65-F5344CB8AC3E}">
        <p14:creationId xmlns:p14="http://schemas.microsoft.com/office/powerpoint/2010/main" val="254496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6C7A9-07EA-9F07-C173-2117ECAE2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Diagonal Corners Snipped 4">
            <a:extLst>
              <a:ext uri="{FF2B5EF4-FFF2-40B4-BE49-F238E27FC236}">
                <a16:creationId xmlns:a16="http://schemas.microsoft.com/office/drawing/2014/main" id="{0D7091A7-A846-B9E0-F971-4E2B59544105}"/>
              </a:ext>
            </a:extLst>
          </p:cNvPr>
          <p:cNvSpPr/>
          <p:nvPr/>
        </p:nvSpPr>
        <p:spPr>
          <a:xfrm>
            <a:off x="1493520" y="1757680"/>
            <a:ext cx="9204960" cy="4206240"/>
          </a:xfrm>
          <a:prstGeom prst="snip2DiagRect">
            <a:avLst>
              <a:gd name="adj1" fmla="val 0"/>
              <a:gd name="adj2" fmla="val 10724"/>
            </a:avLst>
          </a:prstGeom>
          <a:solidFill>
            <a:srgbClr val="255F1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3B12C-4AD6-838B-DCE7-FAC66FD328CB}"/>
              </a:ext>
            </a:extLst>
          </p:cNvPr>
          <p:cNvSpPr txBox="1"/>
          <p:nvPr/>
        </p:nvSpPr>
        <p:spPr>
          <a:xfrm>
            <a:off x="1894840" y="2025176"/>
            <a:ext cx="8402320" cy="3518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Participants must design a </a:t>
            </a: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client-server application </a:t>
            </a: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 </a:t>
            </a: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and control </a:t>
            </a: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operations of a </a:t>
            </a: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solar power plant </a:t>
            </a:r>
            <a:r>
              <a:rPr lang="en-US" sz="2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equipped with motorized photovoltaic panels and safety mechanisms. The system must include:</a:t>
            </a:r>
          </a:p>
          <a:p>
            <a:pPr algn="just">
              <a:lnSpc>
                <a:spcPct val="125000"/>
              </a:lnSpc>
            </a:pPr>
            <a:endParaRPr lang="en-US" sz="12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monitoring and storing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 mechanisms</a:t>
            </a:r>
          </a:p>
          <a:p>
            <a:pPr marL="457200" indent="-457200" algn="just">
              <a:lnSpc>
                <a:spcPct val="125000"/>
              </a:lnSpc>
              <a:buFont typeface="+mj-lt"/>
              <a:buAutoNum type="arabicPeriod"/>
            </a:pPr>
            <a:r>
              <a:rPr lang="en-US" sz="24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Wireless communication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8E216A-865B-9EDF-85CB-000B6CD9B86B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Statement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8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245DA76-0D59-1A9A-325C-B7CE1E2D2FC4}"/>
              </a:ext>
            </a:extLst>
          </p:cNvPr>
          <p:cNvSpPr/>
          <p:nvPr/>
        </p:nvSpPr>
        <p:spPr>
          <a:xfrm>
            <a:off x="1336554" y="1655806"/>
            <a:ext cx="9518891" cy="4456670"/>
          </a:xfrm>
          <a:prstGeom prst="roundRect">
            <a:avLst>
              <a:gd name="adj" fmla="val 10247"/>
            </a:avLst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00904-FDA2-8541-6DC9-5E70BB796537}"/>
              </a:ext>
            </a:extLst>
          </p:cNvPr>
          <p:cNvSpPr txBox="1"/>
          <p:nvPr/>
        </p:nvSpPr>
        <p:spPr>
          <a:xfrm>
            <a:off x="1919142" y="1830866"/>
            <a:ext cx="8501723" cy="402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Data Monitoring and Storing</a:t>
            </a:r>
          </a:p>
          <a:p>
            <a:pPr lvl="1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Collect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from sensors to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calculate the power generated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interface 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 display the collected data.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Control Mechanisms</a:t>
            </a:r>
          </a:p>
          <a:p>
            <a:pPr lvl="1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Adjust the angle 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 solar panels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manually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automatically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1">
              <a:lnSpc>
                <a:spcPct val="125000"/>
              </a:lnSpc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Emergency shutdown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remotely cut off the current flow to the grid.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Wireless Communication</a:t>
            </a:r>
          </a:p>
          <a:p>
            <a:pPr lvl="1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a.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Store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display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sent from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(ESP32) to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lvl="1">
              <a:lnSpc>
                <a:spcPct val="125000"/>
              </a:lnSpc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b. Errors – server must manage and reconnect.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4825A9-22A4-5591-68E4-4EBB744C0820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Requirements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32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8715D-E184-5D9A-0C04-3A9A5B0FA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AA90A0C-1EC4-7C79-0AFF-C8108C80898A}"/>
              </a:ext>
            </a:extLst>
          </p:cNvPr>
          <p:cNvSpPr/>
          <p:nvPr/>
        </p:nvSpPr>
        <p:spPr>
          <a:xfrm>
            <a:off x="1336554" y="1807617"/>
            <a:ext cx="9518891" cy="3242765"/>
          </a:xfrm>
          <a:prstGeom prst="roundRect">
            <a:avLst>
              <a:gd name="adj" fmla="val 10247"/>
            </a:avLst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EE2987-F797-E8EE-A8A5-0D9914FF9D44}"/>
              </a:ext>
            </a:extLst>
          </p:cNvPr>
          <p:cNvSpPr txBox="1"/>
          <p:nvPr/>
        </p:nvSpPr>
        <p:spPr>
          <a:xfrm>
            <a:off x="1721707" y="2068730"/>
            <a:ext cx="8810985" cy="2681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Hardware</a:t>
            </a:r>
          </a:p>
          <a:p>
            <a:pPr marL="742950" lvl="1" indent="-285750">
              <a:lnSpc>
                <a:spcPct val="125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Only the assigned hardware can be used (ESP32 for sensor and Raspberry Pi for server) and cannot be modified.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sz="2400" b="1" i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System Network</a:t>
            </a:r>
          </a:p>
          <a:p>
            <a:pPr marL="742950" lvl="1" indent="-285750"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system must be wireless and communicate through Wi-Fi. The network must be a hotspot hosted by a computer.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4F3D0-9E6E-9102-61AD-2733A13C4FF0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Constraints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54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7A8F0-5DC5-8AE2-3024-914433495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F946BEC-B596-DC08-11A8-74CC9D6A39E7}"/>
              </a:ext>
            </a:extLst>
          </p:cNvPr>
          <p:cNvSpPr/>
          <p:nvPr/>
        </p:nvSpPr>
        <p:spPr>
          <a:xfrm>
            <a:off x="1336554" y="1655806"/>
            <a:ext cx="9518891" cy="4456670"/>
          </a:xfrm>
          <a:prstGeom prst="roundRect">
            <a:avLst>
              <a:gd name="adj" fmla="val 10247"/>
            </a:avLst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415F2F-41AF-5065-EB3D-4260756CC3A0}"/>
              </a:ext>
            </a:extLst>
          </p:cNvPr>
          <p:cNvSpPr txBox="1"/>
          <p:nvPr/>
        </p:nvSpPr>
        <p:spPr>
          <a:xfrm>
            <a:off x="1690506" y="1891448"/>
            <a:ext cx="8810985" cy="4220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Read and Display Data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-Voltage, Current, Angle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 Hardware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-Manually adjust panel angle with an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-Fault checking (button)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-Fault LED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-Shut off servo upon a fault and re-enable once resolved. 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-Automatically track the sun angle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326A7F-7B7B-22F1-BC36-DD4989049177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Objectives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548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99F743-7630-21FD-718B-7CE3AFA85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A8715C-5CA5-D67E-2839-95C330E36265}"/>
              </a:ext>
            </a:extLst>
          </p:cNvPr>
          <p:cNvSpPr/>
          <p:nvPr/>
        </p:nvSpPr>
        <p:spPr>
          <a:xfrm>
            <a:off x="1336554" y="1655806"/>
            <a:ext cx="9518891" cy="4456670"/>
          </a:xfrm>
          <a:prstGeom prst="roundRect">
            <a:avLst>
              <a:gd name="adj" fmla="val 10247"/>
            </a:avLst>
          </a:prstGeom>
          <a:solidFill>
            <a:srgbClr val="255F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9BB88-D2E7-1BB3-723D-5595C6B067D0}"/>
              </a:ext>
            </a:extLst>
          </p:cNvPr>
          <p:cNvSpPr txBox="1"/>
          <p:nvPr/>
        </p:nvSpPr>
        <p:spPr>
          <a:xfrm>
            <a:off x="1690506" y="2020036"/>
            <a:ext cx="8810985" cy="3374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Wireless Data Acquisition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-Wirelessly communicate with Pi Server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-Notify on disconnect, attempt to resolve and reconnect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| </a:t>
            </a:r>
            <a:r>
              <a:rPr lang="en-US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Based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-Website interface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-Graph real-time data (no refreshing)</a:t>
            </a:r>
          </a:p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-Interface scales to mobile devices and desktop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649D4B-7CEC-98BA-3BC2-11418C1CCB1D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Specific Objectives </a:t>
            </a:r>
            <a:r>
              <a:rPr lang="en-US" sz="5400" b="1" i="1" cap="none" spc="-150" err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cnt</a:t>
            </a:r>
            <a:r>
              <a:rPr lang="en-US" sz="5400" b="1" i="1" spc="-150" err="1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  <a:r>
              <a:rPr lang="en-US" sz="5400" b="1" i="1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102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831B6-A584-512B-8FDA-18F06AD28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1106B6-19E8-55B0-ECE1-B9B09D3D610A}"/>
              </a:ext>
            </a:extLst>
          </p:cNvPr>
          <p:cNvSpPr/>
          <p:nvPr/>
        </p:nvSpPr>
        <p:spPr>
          <a:xfrm>
            <a:off x="622299" y="266254"/>
            <a:ext cx="7731082" cy="92333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i="1" cap="none" spc="-15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Design Process</a:t>
            </a:r>
            <a:endParaRPr lang="en-CA" sz="5400" b="1" i="1" cap="none" spc="-15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2F6554-69DE-6DD5-D6A9-E129C224C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6823" y="1535907"/>
            <a:ext cx="9478353" cy="488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411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BD6864B5E7B424584849CE4B11993F1" ma:contentTypeVersion="15" ma:contentTypeDescription="Create a new document." ma:contentTypeScope="" ma:versionID="c5f58a7c4d2bf1284d30dfd05b559b05">
  <xsd:schema xmlns:xsd="http://www.w3.org/2001/XMLSchema" xmlns:xs="http://www.w3.org/2001/XMLSchema" xmlns:p="http://schemas.microsoft.com/office/2006/metadata/properties" xmlns:ns3="08ae3333-6959-4388-9887-8d7f48bd4393" xmlns:ns4="675a66d3-5c92-44fe-ad2a-89ac728be666" targetNamespace="http://schemas.microsoft.com/office/2006/metadata/properties" ma:root="true" ma:fieldsID="afd5717f70d33673e2397df9e1321368" ns3:_="" ns4:_="">
    <xsd:import namespace="08ae3333-6959-4388-9887-8d7f48bd4393"/>
    <xsd:import namespace="675a66d3-5c92-44fe-ad2a-89ac728be66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ae3333-6959-4388-9887-8d7f48bd43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9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5a66d3-5c92-44fe-ad2a-89ac728be66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08ae3333-6959-4388-9887-8d7f48bd439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6C7562-3C3A-41B4-99DF-6C01D9DA0DEC}">
  <ds:schemaRefs>
    <ds:schemaRef ds:uri="08ae3333-6959-4388-9887-8d7f48bd4393"/>
    <ds:schemaRef ds:uri="675a66d3-5c92-44fe-ad2a-89ac728be66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BF41A31-62CE-4C64-934F-F0029B10595C}">
  <ds:schemaRefs>
    <ds:schemaRef ds:uri="08ae3333-6959-4388-9887-8d7f48bd4393"/>
    <ds:schemaRef ds:uri="675a66d3-5c92-44fe-ad2a-89ac728be66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ECA994A-A181-4D9D-AD01-74B454FC9B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Stewart</dc:creator>
  <cp:revision>112</cp:revision>
  <dcterms:created xsi:type="dcterms:W3CDTF">2023-10-23T23:46:29Z</dcterms:created>
  <dcterms:modified xsi:type="dcterms:W3CDTF">2025-01-25T20:22:26Z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0x0101009BD6864B5E7B424584849CE4B11993F1</vt:lpwstr>
  </property>
</Properties>
</file>